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67" r:id="rId4"/>
    <p:sldId id="266" r:id="rId5"/>
    <p:sldId id="268" r:id="rId6"/>
    <p:sldId id="269" r:id="rId7"/>
    <p:sldId id="272" r:id="rId8"/>
    <p:sldId id="271" r:id="rId9"/>
  </p:sldIdLst>
  <p:sldSz cx="12801600" cy="96012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6680" autoAdjust="0"/>
    <p:restoredTop sz="94660"/>
  </p:normalViewPr>
  <p:slideViewPr>
    <p:cSldViewPr>
      <p:cViewPr varScale="1">
        <p:scale>
          <a:sx n="80" d="100"/>
          <a:sy n="80" d="100"/>
        </p:scale>
        <p:origin x="2304" y="108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87592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666093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083490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09521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107688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064733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96704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695016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3492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23052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108159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00" name="Group 760">
            <a:extLst>
              <a:ext uri="{FF2B5EF4-FFF2-40B4-BE49-F238E27FC236}">
                <a16:creationId xmlns:a16="http://schemas.microsoft.com/office/drawing/2014/main" id="{30CE3873-3DC4-4CBF-AEB8-4698B85F2EE4}"/>
              </a:ext>
            </a:extLst>
          </p:cNvPr>
          <p:cNvGrpSpPr>
            <a:grpSpLocks/>
          </p:cNvGrpSpPr>
          <p:nvPr/>
        </p:nvGrpSpPr>
        <p:grpSpPr bwMode="auto">
          <a:xfrm>
            <a:off x="279400" y="660400"/>
            <a:ext cx="4681538" cy="5940425"/>
            <a:chOff x="176" y="416"/>
            <a:chExt cx="2949" cy="3742"/>
          </a:xfrm>
        </p:grpSpPr>
        <p:sp>
          <p:nvSpPr>
            <p:cNvPr id="10947" name="Freeform 707">
              <a:extLst>
                <a:ext uri="{FF2B5EF4-FFF2-40B4-BE49-F238E27FC236}">
                  <a16:creationId xmlns:a16="http://schemas.microsoft.com/office/drawing/2014/main" id="{F8F1A269-12DF-4DA7-BE41-6DF621D0E8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" y="416"/>
              <a:ext cx="1701" cy="3742"/>
            </a:xfrm>
            <a:custGeom>
              <a:avLst/>
              <a:gdLst>
                <a:gd name="T0" fmla="*/ 0 w 1701"/>
                <a:gd name="T1" fmla="*/ 3742 h 3742"/>
                <a:gd name="T2" fmla="*/ 1701 w 1701"/>
                <a:gd name="T3" fmla="*/ 2495 h 3742"/>
                <a:gd name="T4" fmla="*/ 1701 w 1701"/>
                <a:gd name="T5" fmla="*/ 0 h 3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01" h="3742">
                  <a:moveTo>
                    <a:pt x="0" y="3742"/>
                  </a:moveTo>
                  <a:lnTo>
                    <a:pt x="1701" y="2495"/>
                  </a:lnTo>
                  <a:lnTo>
                    <a:pt x="1701" y="0"/>
                  </a:lnTo>
                </a:path>
              </a:pathLst>
            </a:custGeom>
            <a:noFill/>
            <a:ln w="12700" cap="flat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48" name="Freeform 708">
              <a:extLst>
                <a:ext uri="{FF2B5EF4-FFF2-40B4-BE49-F238E27FC236}">
                  <a16:creationId xmlns:a16="http://schemas.microsoft.com/office/drawing/2014/main" id="{67E0DF35-F511-466D-ADC2-F3F178E7D2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7" y="416"/>
              <a:ext cx="1248" cy="1474"/>
            </a:xfrm>
            <a:custGeom>
              <a:avLst/>
              <a:gdLst>
                <a:gd name="T0" fmla="*/ 0 w 1248"/>
                <a:gd name="T1" fmla="*/ 1474 h 1474"/>
                <a:gd name="T2" fmla="*/ 1248 w 1248"/>
                <a:gd name="T3" fmla="*/ 964 h 1474"/>
                <a:gd name="T4" fmla="*/ 1248 w 1248"/>
                <a:gd name="T5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48" h="1474">
                  <a:moveTo>
                    <a:pt x="0" y="1474"/>
                  </a:moveTo>
                  <a:lnTo>
                    <a:pt x="1248" y="964"/>
                  </a:lnTo>
                  <a:lnTo>
                    <a:pt x="1248" y="0"/>
                  </a:lnTo>
                </a:path>
              </a:pathLst>
            </a:custGeom>
            <a:noFill/>
            <a:ln w="12700" cap="flat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999" name="Group 759">
            <a:extLst>
              <a:ext uri="{FF2B5EF4-FFF2-40B4-BE49-F238E27FC236}">
                <a16:creationId xmlns:a16="http://schemas.microsoft.com/office/drawing/2014/main" id="{7CA21AA8-E247-4CC0-B68C-4CFFDE5FF2B3}"/>
              </a:ext>
            </a:extLst>
          </p:cNvPr>
          <p:cNvGrpSpPr>
            <a:grpSpLocks/>
          </p:cNvGrpSpPr>
          <p:nvPr/>
        </p:nvGrpSpPr>
        <p:grpSpPr bwMode="auto">
          <a:xfrm>
            <a:off x="190500" y="795338"/>
            <a:ext cx="12331700" cy="8010525"/>
            <a:chOff x="120" y="501"/>
            <a:chExt cx="7768" cy="5046"/>
          </a:xfrm>
        </p:grpSpPr>
        <p:sp>
          <p:nvSpPr>
            <p:cNvPr id="10949" name="Freeform 709">
              <a:extLst>
                <a:ext uri="{FF2B5EF4-FFF2-40B4-BE49-F238E27FC236}">
                  <a16:creationId xmlns:a16="http://schemas.microsoft.com/office/drawing/2014/main" id="{7361AFAE-F706-4B6A-A381-DEC02BB245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" y="2427"/>
              <a:ext cx="993" cy="1220"/>
            </a:xfrm>
            <a:custGeom>
              <a:avLst/>
              <a:gdLst>
                <a:gd name="T0" fmla="*/ 142 w 992"/>
                <a:gd name="T1" fmla="*/ 0 h 1219"/>
                <a:gd name="T2" fmla="*/ 85 w 992"/>
                <a:gd name="T3" fmla="*/ 368 h 1219"/>
                <a:gd name="T4" fmla="*/ 142 w 992"/>
                <a:gd name="T5" fmla="*/ 453 h 1219"/>
                <a:gd name="T6" fmla="*/ 56 w 992"/>
                <a:gd name="T7" fmla="*/ 538 h 1219"/>
                <a:gd name="T8" fmla="*/ 56 w 992"/>
                <a:gd name="T9" fmla="*/ 850 h 1219"/>
                <a:gd name="T10" fmla="*/ 0 w 992"/>
                <a:gd name="T11" fmla="*/ 935 h 1219"/>
                <a:gd name="T12" fmla="*/ 0 w 992"/>
                <a:gd name="T13" fmla="*/ 1077 h 1219"/>
                <a:gd name="T14" fmla="*/ 85 w 992"/>
                <a:gd name="T15" fmla="*/ 1049 h 1219"/>
                <a:gd name="T16" fmla="*/ 170 w 992"/>
                <a:gd name="T17" fmla="*/ 1105 h 1219"/>
                <a:gd name="T18" fmla="*/ 227 w 992"/>
                <a:gd name="T19" fmla="*/ 1077 h 1219"/>
                <a:gd name="T20" fmla="*/ 170 w 992"/>
                <a:gd name="T21" fmla="*/ 1219 h 1219"/>
                <a:gd name="T22" fmla="*/ 283 w 992"/>
                <a:gd name="T23" fmla="*/ 1162 h 1219"/>
                <a:gd name="T24" fmla="*/ 283 w 992"/>
                <a:gd name="T25" fmla="*/ 1077 h 1219"/>
                <a:gd name="T26" fmla="*/ 340 w 992"/>
                <a:gd name="T27" fmla="*/ 1134 h 1219"/>
                <a:gd name="T28" fmla="*/ 425 w 992"/>
                <a:gd name="T29" fmla="*/ 1049 h 1219"/>
                <a:gd name="T30" fmla="*/ 538 w 992"/>
                <a:gd name="T31" fmla="*/ 1020 h 1219"/>
                <a:gd name="T32" fmla="*/ 453 w 992"/>
                <a:gd name="T33" fmla="*/ 907 h 1219"/>
                <a:gd name="T34" fmla="*/ 510 w 992"/>
                <a:gd name="T35" fmla="*/ 907 h 1219"/>
                <a:gd name="T36" fmla="*/ 482 w 992"/>
                <a:gd name="T37" fmla="*/ 850 h 1219"/>
                <a:gd name="T38" fmla="*/ 567 w 992"/>
                <a:gd name="T39" fmla="*/ 822 h 1219"/>
                <a:gd name="T40" fmla="*/ 538 w 992"/>
                <a:gd name="T41" fmla="*/ 680 h 1219"/>
                <a:gd name="T42" fmla="*/ 595 w 992"/>
                <a:gd name="T43" fmla="*/ 680 h 1219"/>
                <a:gd name="T44" fmla="*/ 595 w 992"/>
                <a:gd name="T45" fmla="*/ 595 h 1219"/>
                <a:gd name="T46" fmla="*/ 538 w 992"/>
                <a:gd name="T47" fmla="*/ 567 h 1219"/>
                <a:gd name="T48" fmla="*/ 567 w 992"/>
                <a:gd name="T49" fmla="*/ 510 h 1219"/>
                <a:gd name="T50" fmla="*/ 652 w 992"/>
                <a:gd name="T51" fmla="*/ 538 h 1219"/>
                <a:gd name="T52" fmla="*/ 708 w 992"/>
                <a:gd name="T53" fmla="*/ 510 h 1219"/>
                <a:gd name="T54" fmla="*/ 652 w 992"/>
                <a:gd name="T55" fmla="*/ 368 h 1219"/>
                <a:gd name="T56" fmla="*/ 680 w 992"/>
                <a:gd name="T57" fmla="*/ 283 h 1219"/>
                <a:gd name="T58" fmla="*/ 794 w 992"/>
                <a:gd name="T59" fmla="*/ 255 h 1219"/>
                <a:gd name="T60" fmla="*/ 794 w 992"/>
                <a:gd name="T61" fmla="*/ 312 h 1219"/>
                <a:gd name="T62" fmla="*/ 992 w 992"/>
                <a:gd name="T63" fmla="*/ 141 h 1219"/>
                <a:gd name="T64" fmla="*/ 850 w 992"/>
                <a:gd name="T65" fmla="*/ 141 h 1219"/>
                <a:gd name="T66" fmla="*/ 794 w 992"/>
                <a:gd name="T67" fmla="*/ 170 h 1219"/>
                <a:gd name="T68" fmla="*/ 708 w 992"/>
                <a:gd name="T69" fmla="*/ 170 h 1219"/>
                <a:gd name="T70" fmla="*/ 652 w 992"/>
                <a:gd name="T71" fmla="*/ 226 h 1219"/>
                <a:gd name="T72" fmla="*/ 595 w 992"/>
                <a:gd name="T73" fmla="*/ 198 h 1219"/>
                <a:gd name="T74" fmla="*/ 595 w 992"/>
                <a:gd name="T75" fmla="*/ 141 h 1219"/>
                <a:gd name="T76" fmla="*/ 453 w 992"/>
                <a:gd name="T77" fmla="*/ 28 h 1219"/>
                <a:gd name="T78" fmla="*/ 453 w 992"/>
                <a:gd name="T79" fmla="*/ 141 h 1219"/>
                <a:gd name="T80" fmla="*/ 425 w 992"/>
                <a:gd name="T81" fmla="*/ 198 h 1219"/>
                <a:gd name="T82" fmla="*/ 397 w 992"/>
                <a:gd name="T83" fmla="*/ 141 h 1219"/>
                <a:gd name="T84" fmla="*/ 283 w 992"/>
                <a:gd name="T85" fmla="*/ 198 h 1219"/>
                <a:gd name="T86" fmla="*/ 283 w 992"/>
                <a:gd name="T87" fmla="*/ 56 h 1219"/>
                <a:gd name="T88" fmla="*/ 142 w 992"/>
                <a:gd name="T89" fmla="*/ 0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92" h="1219">
                  <a:moveTo>
                    <a:pt x="142" y="0"/>
                  </a:moveTo>
                  <a:lnTo>
                    <a:pt x="85" y="368"/>
                  </a:lnTo>
                  <a:lnTo>
                    <a:pt x="142" y="453"/>
                  </a:lnTo>
                  <a:lnTo>
                    <a:pt x="56" y="538"/>
                  </a:lnTo>
                  <a:lnTo>
                    <a:pt x="56" y="850"/>
                  </a:lnTo>
                  <a:lnTo>
                    <a:pt x="0" y="935"/>
                  </a:lnTo>
                  <a:lnTo>
                    <a:pt x="0" y="1077"/>
                  </a:lnTo>
                  <a:lnTo>
                    <a:pt x="85" y="1049"/>
                  </a:lnTo>
                  <a:lnTo>
                    <a:pt x="170" y="1105"/>
                  </a:lnTo>
                  <a:lnTo>
                    <a:pt x="227" y="1077"/>
                  </a:lnTo>
                  <a:lnTo>
                    <a:pt x="170" y="1219"/>
                  </a:lnTo>
                  <a:lnTo>
                    <a:pt x="283" y="1162"/>
                  </a:lnTo>
                  <a:lnTo>
                    <a:pt x="283" y="1077"/>
                  </a:lnTo>
                  <a:lnTo>
                    <a:pt x="340" y="1134"/>
                  </a:lnTo>
                  <a:lnTo>
                    <a:pt x="425" y="1049"/>
                  </a:lnTo>
                  <a:lnTo>
                    <a:pt x="538" y="1020"/>
                  </a:lnTo>
                  <a:lnTo>
                    <a:pt x="453" y="907"/>
                  </a:lnTo>
                  <a:lnTo>
                    <a:pt x="510" y="907"/>
                  </a:lnTo>
                  <a:lnTo>
                    <a:pt x="482" y="850"/>
                  </a:lnTo>
                  <a:lnTo>
                    <a:pt x="567" y="822"/>
                  </a:lnTo>
                  <a:lnTo>
                    <a:pt x="538" y="680"/>
                  </a:lnTo>
                  <a:lnTo>
                    <a:pt x="595" y="680"/>
                  </a:lnTo>
                  <a:lnTo>
                    <a:pt x="595" y="595"/>
                  </a:lnTo>
                  <a:lnTo>
                    <a:pt x="538" y="567"/>
                  </a:lnTo>
                  <a:lnTo>
                    <a:pt x="567" y="510"/>
                  </a:lnTo>
                  <a:lnTo>
                    <a:pt x="652" y="538"/>
                  </a:lnTo>
                  <a:lnTo>
                    <a:pt x="708" y="510"/>
                  </a:lnTo>
                  <a:lnTo>
                    <a:pt x="652" y="368"/>
                  </a:lnTo>
                  <a:lnTo>
                    <a:pt x="680" y="283"/>
                  </a:lnTo>
                  <a:lnTo>
                    <a:pt x="794" y="255"/>
                  </a:lnTo>
                  <a:lnTo>
                    <a:pt x="794" y="312"/>
                  </a:lnTo>
                  <a:lnTo>
                    <a:pt x="992" y="141"/>
                  </a:lnTo>
                  <a:lnTo>
                    <a:pt x="850" y="141"/>
                  </a:lnTo>
                  <a:lnTo>
                    <a:pt x="794" y="170"/>
                  </a:lnTo>
                  <a:lnTo>
                    <a:pt x="708" y="170"/>
                  </a:lnTo>
                  <a:lnTo>
                    <a:pt x="652" y="226"/>
                  </a:lnTo>
                  <a:lnTo>
                    <a:pt x="595" y="198"/>
                  </a:lnTo>
                  <a:lnTo>
                    <a:pt x="595" y="141"/>
                  </a:lnTo>
                  <a:lnTo>
                    <a:pt x="453" y="28"/>
                  </a:lnTo>
                  <a:lnTo>
                    <a:pt x="453" y="141"/>
                  </a:lnTo>
                  <a:lnTo>
                    <a:pt x="425" y="198"/>
                  </a:lnTo>
                  <a:lnTo>
                    <a:pt x="397" y="141"/>
                  </a:lnTo>
                  <a:lnTo>
                    <a:pt x="283" y="198"/>
                  </a:lnTo>
                  <a:lnTo>
                    <a:pt x="283" y="56"/>
                  </a:lnTo>
                  <a:lnTo>
                    <a:pt x="142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0" name="Freeform 710">
              <a:extLst>
                <a:ext uri="{FF2B5EF4-FFF2-40B4-BE49-F238E27FC236}">
                  <a16:creationId xmlns:a16="http://schemas.microsoft.com/office/drawing/2014/main" id="{AD970537-8CEC-4D69-8271-2C97AA6F7B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4" y="1181"/>
              <a:ext cx="114" cy="114"/>
            </a:xfrm>
            <a:custGeom>
              <a:avLst/>
              <a:gdLst>
                <a:gd name="T0" fmla="*/ 114 w 114"/>
                <a:gd name="T1" fmla="*/ 0 h 114"/>
                <a:gd name="T2" fmla="*/ 85 w 114"/>
                <a:gd name="T3" fmla="*/ 114 h 114"/>
                <a:gd name="T4" fmla="*/ 0 w 114"/>
                <a:gd name="T5" fmla="*/ 57 h 114"/>
                <a:gd name="T6" fmla="*/ 0 w 114"/>
                <a:gd name="T7" fmla="*/ 0 h 114"/>
                <a:gd name="T8" fmla="*/ 114 w 114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4">
                  <a:moveTo>
                    <a:pt x="114" y="0"/>
                  </a:moveTo>
                  <a:lnTo>
                    <a:pt x="85" y="114"/>
                  </a:lnTo>
                  <a:lnTo>
                    <a:pt x="0" y="57"/>
                  </a:lnTo>
                  <a:lnTo>
                    <a:pt x="0" y="0"/>
                  </a:lnTo>
                  <a:lnTo>
                    <a:pt x="11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1" name="Freeform 711">
              <a:extLst>
                <a:ext uri="{FF2B5EF4-FFF2-40B4-BE49-F238E27FC236}">
                  <a16:creationId xmlns:a16="http://schemas.microsoft.com/office/drawing/2014/main" id="{110C8AB1-5F84-4EC4-9685-CE507636CF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8" y="529"/>
              <a:ext cx="652" cy="794"/>
            </a:xfrm>
            <a:custGeom>
              <a:avLst/>
              <a:gdLst>
                <a:gd name="T0" fmla="*/ 0 w 652"/>
                <a:gd name="T1" fmla="*/ 454 h 794"/>
                <a:gd name="T2" fmla="*/ 28 w 652"/>
                <a:gd name="T3" fmla="*/ 624 h 794"/>
                <a:gd name="T4" fmla="*/ 85 w 652"/>
                <a:gd name="T5" fmla="*/ 567 h 794"/>
                <a:gd name="T6" fmla="*/ 170 w 652"/>
                <a:gd name="T7" fmla="*/ 624 h 794"/>
                <a:gd name="T8" fmla="*/ 113 w 652"/>
                <a:gd name="T9" fmla="*/ 681 h 794"/>
                <a:gd name="T10" fmla="*/ 226 w 652"/>
                <a:gd name="T11" fmla="*/ 709 h 794"/>
                <a:gd name="T12" fmla="*/ 170 w 652"/>
                <a:gd name="T13" fmla="*/ 766 h 794"/>
                <a:gd name="T14" fmla="*/ 283 w 652"/>
                <a:gd name="T15" fmla="*/ 794 h 794"/>
                <a:gd name="T16" fmla="*/ 397 w 652"/>
                <a:gd name="T17" fmla="*/ 652 h 794"/>
                <a:gd name="T18" fmla="*/ 595 w 652"/>
                <a:gd name="T19" fmla="*/ 652 h 794"/>
                <a:gd name="T20" fmla="*/ 595 w 652"/>
                <a:gd name="T21" fmla="*/ 539 h 794"/>
                <a:gd name="T22" fmla="*/ 538 w 652"/>
                <a:gd name="T23" fmla="*/ 454 h 794"/>
                <a:gd name="T24" fmla="*/ 482 w 652"/>
                <a:gd name="T25" fmla="*/ 511 h 794"/>
                <a:gd name="T26" fmla="*/ 453 w 652"/>
                <a:gd name="T27" fmla="*/ 454 h 794"/>
                <a:gd name="T28" fmla="*/ 623 w 652"/>
                <a:gd name="T29" fmla="*/ 425 h 794"/>
                <a:gd name="T30" fmla="*/ 652 w 652"/>
                <a:gd name="T31" fmla="*/ 397 h 794"/>
                <a:gd name="T32" fmla="*/ 453 w 652"/>
                <a:gd name="T33" fmla="*/ 340 h 794"/>
                <a:gd name="T34" fmla="*/ 397 w 652"/>
                <a:gd name="T35" fmla="*/ 284 h 794"/>
                <a:gd name="T36" fmla="*/ 482 w 652"/>
                <a:gd name="T37" fmla="*/ 284 h 794"/>
                <a:gd name="T38" fmla="*/ 538 w 652"/>
                <a:gd name="T39" fmla="*/ 114 h 794"/>
                <a:gd name="T40" fmla="*/ 311 w 652"/>
                <a:gd name="T41" fmla="*/ 57 h 794"/>
                <a:gd name="T42" fmla="*/ 226 w 652"/>
                <a:gd name="T43" fmla="*/ 0 h 794"/>
                <a:gd name="T44" fmla="*/ 198 w 652"/>
                <a:gd name="T45" fmla="*/ 57 h 794"/>
                <a:gd name="T46" fmla="*/ 85 w 652"/>
                <a:gd name="T47" fmla="*/ 142 h 794"/>
                <a:gd name="T48" fmla="*/ 85 w 652"/>
                <a:gd name="T49" fmla="*/ 227 h 794"/>
                <a:gd name="T50" fmla="*/ 141 w 652"/>
                <a:gd name="T51" fmla="*/ 284 h 794"/>
                <a:gd name="T52" fmla="*/ 113 w 652"/>
                <a:gd name="T53" fmla="*/ 340 h 794"/>
                <a:gd name="T54" fmla="*/ 56 w 652"/>
                <a:gd name="T55" fmla="*/ 255 h 794"/>
                <a:gd name="T56" fmla="*/ 0 w 652"/>
                <a:gd name="T57" fmla="*/ 312 h 794"/>
                <a:gd name="T58" fmla="*/ 85 w 652"/>
                <a:gd name="T59" fmla="*/ 369 h 794"/>
                <a:gd name="T60" fmla="*/ 28 w 652"/>
                <a:gd name="T61" fmla="*/ 397 h 794"/>
                <a:gd name="T62" fmla="*/ 85 w 652"/>
                <a:gd name="T63" fmla="*/ 511 h 794"/>
                <a:gd name="T64" fmla="*/ 0 w 652"/>
                <a:gd name="T65" fmla="*/ 45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52" h="794">
                  <a:moveTo>
                    <a:pt x="0" y="454"/>
                  </a:moveTo>
                  <a:lnTo>
                    <a:pt x="28" y="624"/>
                  </a:lnTo>
                  <a:lnTo>
                    <a:pt x="85" y="567"/>
                  </a:lnTo>
                  <a:lnTo>
                    <a:pt x="170" y="624"/>
                  </a:lnTo>
                  <a:lnTo>
                    <a:pt x="113" y="681"/>
                  </a:lnTo>
                  <a:lnTo>
                    <a:pt x="226" y="709"/>
                  </a:lnTo>
                  <a:lnTo>
                    <a:pt x="170" y="766"/>
                  </a:lnTo>
                  <a:lnTo>
                    <a:pt x="283" y="794"/>
                  </a:lnTo>
                  <a:lnTo>
                    <a:pt x="397" y="652"/>
                  </a:lnTo>
                  <a:lnTo>
                    <a:pt x="595" y="652"/>
                  </a:lnTo>
                  <a:lnTo>
                    <a:pt x="595" y="539"/>
                  </a:lnTo>
                  <a:lnTo>
                    <a:pt x="538" y="454"/>
                  </a:lnTo>
                  <a:lnTo>
                    <a:pt x="482" y="511"/>
                  </a:lnTo>
                  <a:lnTo>
                    <a:pt x="453" y="454"/>
                  </a:lnTo>
                  <a:lnTo>
                    <a:pt x="623" y="425"/>
                  </a:lnTo>
                  <a:lnTo>
                    <a:pt x="652" y="397"/>
                  </a:lnTo>
                  <a:lnTo>
                    <a:pt x="453" y="340"/>
                  </a:lnTo>
                  <a:lnTo>
                    <a:pt x="397" y="284"/>
                  </a:lnTo>
                  <a:lnTo>
                    <a:pt x="482" y="284"/>
                  </a:lnTo>
                  <a:lnTo>
                    <a:pt x="538" y="114"/>
                  </a:lnTo>
                  <a:lnTo>
                    <a:pt x="311" y="57"/>
                  </a:lnTo>
                  <a:lnTo>
                    <a:pt x="226" y="0"/>
                  </a:lnTo>
                  <a:lnTo>
                    <a:pt x="198" y="57"/>
                  </a:lnTo>
                  <a:lnTo>
                    <a:pt x="85" y="142"/>
                  </a:lnTo>
                  <a:lnTo>
                    <a:pt x="85" y="227"/>
                  </a:lnTo>
                  <a:lnTo>
                    <a:pt x="141" y="284"/>
                  </a:lnTo>
                  <a:lnTo>
                    <a:pt x="113" y="340"/>
                  </a:lnTo>
                  <a:lnTo>
                    <a:pt x="56" y="255"/>
                  </a:lnTo>
                  <a:lnTo>
                    <a:pt x="0" y="312"/>
                  </a:lnTo>
                  <a:lnTo>
                    <a:pt x="85" y="369"/>
                  </a:lnTo>
                  <a:lnTo>
                    <a:pt x="28" y="397"/>
                  </a:lnTo>
                  <a:lnTo>
                    <a:pt x="85" y="511"/>
                  </a:lnTo>
                  <a:lnTo>
                    <a:pt x="0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2" name="Freeform 712">
              <a:extLst>
                <a:ext uri="{FF2B5EF4-FFF2-40B4-BE49-F238E27FC236}">
                  <a16:creationId xmlns:a16="http://schemas.microsoft.com/office/drawing/2014/main" id="{56C5A921-528E-466B-960B-4309290313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3" y="1833"/>
              <a:ext cx="340" cy="284"/>
            </a:xfrm>
            <a:custGeom>
              <a:avLst/>
              <a:gdLst>
                <a:gd name="T0" fmla="*/ 0 w 340"/>
                <a:gd name="T1" fmla="*/ 114 h 284"/>
                <a:gd name="T2" fmla="*/ 56 w 340"/>
                <a:gd name="T3" fmla="*/ 255 h 284"/>
                <a:gd name="T4" fmla="*/ 198 w 340"/>
                <a:gd name="T5" fmla="*/ 284 h 284"/>
                <a:gd name="T6" fmla="*/ 227 w 340"/>
                <a:gd name="T7" fmla="*/ 199 h 284"/>
                <a:gd name="T8" fmla="*/ 340 w 340"/>
                <a:gd name="T9" fmla="*/ 170 h 284"/>
                <a:gd name="T10" fmla="*/ 312 w 340"/>
                <a:gd name="T11" fmla="*/ 114 h 284"/>
                <a:gd name="T12" fmla="*/ 283 w 340"/>
                <a:gd name="T13" fmla="*/ 0 h 284"/>
                <a:gd name="T14" fmla="*/ 198 w 340"/>
                <a:gd name="T15" fmla="*/ 0 h 284"/>
                <a:gd name="T16" fmla="*/ 142 w 340"/>
                <a:gd name="T17" fmla="*/ 57 h 284"/>
                <a:gd name="T18" fmla="*/ 0 w 340"/>
                <a:gd name="T19" fmla="*/ 11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284">
                  <a:moveTo>
                    <a:pt x="0" y="114"/>
                  </a:moveTo>
                  <a:lnTo>
                    <a:pt x="56" y="255"/>
                  </a:lnTo>
                  <a:lnTo>
                    <a:pt x="198" y="284"/>
                  </a:lnTo>
                  <a:lnTo>
                    <a:pt x="227" y="199"/>
                  </a:lnTo>
                  <a:lnTo>
                    <a:pt x="340" y="170"/>
                  </a:lnTo>
                  <a:lnTo>
                    <a:pt x="312" y="114"/>
                  </a:lnTo>
                  <a:lnTo>
                    <a:pt x="283" y="0"/>
                  </a:lnTo>
                  <a:lnTo>
                    <a:pt x="198" y="0"/>
                  </a:lnTo>
                  <a:lnTo>
                    <a:pt x="142" y="57"/>
                  </a:lnTo>
                  <a:lnTo>
                    <a:pt x="0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3" name="Freeform 713">
              <a:extLst>
                <a:ext uri="{FF2B5EF4-FFF2-40B4-BE49-F238E27FC236}">
                  <a16:creationId xmlns:a16="http://schemas.microsoft.com/office/drawing/2014/main" id="{E7FDFFA0-5C9E-4B9C-AB4A-6E63CB5084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" y="501"/>
              <a:ext cx="1134" cy="2041"/>
            </a:xfrm>
            <a:custGeom>
              <a:avLst/>
              <a:gdLst>
                <a:gd name="T0" fmla="*/ 652 w 1134"/>
                <a:gd name="T1" fmla="*/ 2013 h 2041"/>
                <a:gd name="T2" fmla="*/ 709 w 1134"/>
                <a:gd name="T3" fmla="*/ 1928 h 2041"/>
                <a:gd name="T4" fmla="*/ 680 w 1134"/>
                <a:gd name="T5" fmla="*/ 1729 h 2041"/>
                <a:gd name="T6" fmla="*/ 737 w 1134"/>
                <a:gd name="T7" fmla="*/ 1587 h 2041"/>
                <a:gd name="T8" fmla="*/ 539 w 1134"/>
                <a:gd name="T9" fmla="*/ 1616 h 2041"/>
                <a:gd name="T10" fmla="*/ 595 w 1134"/>
                <a:gd name="T11" fmla="*/ 1417 h 2041"/>
                <a:gd name="T12" fmla="*/ 624 w 1134"/>
                <a:gd name="T13" fmla="*/ 1304 h 2041"/>
                <a:gd name="T14" fmla="*/ 1020 w 1134"/>
                <a:gd name="T15" fmla="*/ 794 h 2041"/>
                <a:gd name="T16" fmla="*/ 992 w 1134"/>
                <a:gd name="T17" fmla="*/ 539 h 2041"/>
                <a:gd name="T18" fmla="*/ 992 w 1134"/>
                <a:gd name="T19" fmla="*/ 453 h 2041"/>
                <a:gd name="T20" fmla="*/ 1134 w 1134"/>
                <a:gd name="T21" fmla="*/ 340 h 2041"/>
                <a:gd name="T22" fmla="*/ 1106 w 1134"/>
                <a:gd name="T23" fmla="*/ 255 h 2041"/>
                <a:gd name="T24" fmla="*/ 1049 w 1134"/>
                <a:gd name="T25" fmla="*/ 170 h 2041"/>
                <a:gd name="T26" fmla="*/ 907 w 1134"/>
                <a:gd name="T27" fmla="*/ 0 h 2041"/>
                <a:gd name="T28" fmla="*/ 822 w 1134"/>
                <a:gd name="T29" fmla="*/ 57 h 2041"/>
                <a:gd name="T30" fmla="*/ 680 w 1134"/>
                <a:gd name="T31" fmla="*/ 340 h 2041"/>
                <a:gd name="T32" fmla="*/ 595 w 1134"/>
                <a:gd name="T33" fmla="*/ 368 h 2041"/>
                <a:gd name="T34" fmla="*/ 482 w 1134"/>
                <a:gd name="T35" fmla="*/ 312 h 2041"/>
                <a:gd name="T36" fmla="*/ 425 w 1134"/>
                <a:gd name="T37" fmla="*/ 312 h 2041"/>
                <a:gd name="T38" fmla="*/ 368 w 1134"/>
                <a:gd name="T39" fmla="*/ 539 h 2041"/>
                <a:gd name="T40" fmla="*/ 255 w 1134"/>
                <a:gd name="T41" fmla="*/ 794 h 2041"/>
                <a:gd name="T42" fmla="*/ 340 w 1134"/>
                <a:gd name="T43" fmla="*/ 737 h 2041"/>
                <a:gd name="T44" fmla="*/ 453 w 1134"/>
                <a:gd name="T45" fmla="*/ 822 h 2041"/>
                <a:gd name="T46" fmla="*/ 368 w 1134"/>
                <a:gd name="T47" fmla="*/ 879 h 2041"/>
                <a:gd name="T48" fmla="*/ 255 w 1134"/>
                <a:gd name="T49" fmla="*/ 1162 h 2041"/>
                <a:gd name="T50" fmla="*/ 198 w 1134"/>
                <a:gd name="T51" fmla="*/ 1247 h 2041"/>
                <a:gd name="T52" fmla="*/ 368 w 1134"/>
                <a:gd name="T53" fmla="*/ 1276 h 2041"/>
                <a:gd name="T54" fmla="*/ 227 w 1134"/>
                <a:gd name="T55" fmla="*/ 1332 h 2041"/>
                <a:gd name="T56" fmla="*/ 198 w 1134"/>
                <a:gd name="T57" fmla="*/ 1474 h 2041"/>
                <a:gd name="T58" fmla="*/ 227 w 1134"/>
                <a:gd name="T59" fmla="*/ 1673 h 2041"/>
                <a:gd name="T60" fmla="*/ 57 w 1134"/>
                <a:gd name="T61" fmla="*/ 1701 h 2041"/>
                <a:gd name="T62" fmla="*/ 57 w 1134"/>
                <a:gd name="T63" fmla="*/ 1814 h 2041"/>
                <a:gd name="T64" fmla="*/ 227 w 1134"/>
                <a:gd name="T65" fmla="*/ 1871 h 2041"/>
                <a:gd name="T66" fmla="*/ 255 w 1134"/>
                <a:gd name="T67" fmla="*/ 1729 h 2041"/>
                <a:gd name="T68" fmla="*/ 312 w 1134"/>
                <a:gd name="T69" fmla="*/ 1786 h 2041"/>
                <a:gd name="T70" fmla="*/ 453 w 1134"/>
                <a:gd name="T71" fmla="*/ 1701 h 2041"/>
                <a:gd name="T72" fmla="*/ 482 w 1134"/>
                <a:gd name="T73" fmla="*/ 1984 h 2041"/>
                <a:gd name="T74" fmla="*/ 312 w 1134"/>
                <a:gd name="T75" fmla="*/ 1928 h 2041"/>
                <a:gd name="T76" fmla="*/ 539 w 1134"/>
                <a:gd name="T77" fmla="*/ 2041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34" h="2041">
                  <a:moveTo>
                    <a:pt x="539" y="2041"/>
                  </a:moveTo>
                  <a:lnTo>
                    <a:pt x="652" y="2013"/>
                  </a:lnTo>
                  <a:lnTo>
                    <a:pt x="624" y="1899"/>
                  </a:lnTo>
                  <a:lnTo>
                    <a:pt x="709" y="1928"/>
                  </a:lnTo>
                  <a:lnTo>
                    <a:pt x="794" y="1814"/>
                  </a:lnTo>
                  <a:lnTo>
                    <a:pt x="680" y="1729"/>
                  </a:lnTo>
                  <a:lnTo>
                    <a:pt x="652" y="1644"/>
                  </a:lnTo>
                  <a:lnTo>
                    <a:pt x="737" y="1587"/>
                  </a:lnTo>
                  <a:lnTo>
                    <a:pt x="737" y="1531"/>
                  </a:lnTo>
                  <a:lnTo>
                    <a:pt x="539" y="1616"/>
                  </a:lnTo>
                  <a:lnTo>
                    <a:pt x="652" y="1502"/>
                  </a:lnTo>
                  <a:lnTo>
                    <a:pt x="595" y="1417"/>
                  </a:lnTo>
                  <a:lnTo>
                    <a:pt x="680" y="1474"/>
                  </a:lnTo>
                  <a:lnTo>
                    <a:pt x="624" y="1304"/>
                  </a:lnTo>
                  <a:lnTo>
                    <a:pt x="907" y="992"/>
                  </a:lnTo>
                  <a:lnTo>
                    <a:pt x="1020" y="794"/>
                  </a:lnTo>
                  <a:lnTo>
                    <a:pt x="1049" y="595"/>
                  </a:lnTo>
                  <a:lnTo>
                    <a:pt x="992" y="539"/>
                  </a:lnTo>
                  <a:lnTo>
                    <a:pt x="907" y="510"/>
                  </a:lnTo>
                  <a:lnTo>
                    <a:pt x="992" y="453"/>
                  </a:lnTo>
                  <a:lnTo>
                    <a:pt x="1077" y="453"/>
                  </a:lnTo>
                  <a:lnTo>
                    <a:pt x="1134" y="340"/>
                  </a:lnTo>
                  <a:lnTo>
                    <a:pt x="1020" y="312"/>
                  </a:lnTo>
                  <a:lnTo>
                    <a:pt x="1106" y="255"/>
                  </a:lnTo>
                  <a:lnTo>
                    <a:pt x="1134" y="170"/>
                  </a:lnTo>
                  <a:lnTo>
                    <a:pt x="1049" y="170"/>
                  </a:lnTo>
                  <a:lnTo>
                    <a:pt x="1077" y="113"/>
                  </a:lnTo>
                  <a:lnTo>
                    <a:pt x="907" y="0"/>
                  </a:lnTo>
                  <a:lnTo>
                    <a:pt x="907" y="57"/>
                  </a:lnTo>
                  <a:lnTo>
                    <a:pt x="822" y="57"/>
                  </a:lnTo>
                  <a:lnTo>
                    <a:pt x="680" y="255"/>
                  </a:lnTo>
                  <a:lnTo>
                    <a:pt x="680" y="340"/>
                  </a:lnTo>
                  <a:lnTo>
                    <a:pt x="624" y="312"/>
                  </a:lnTo>
                  <a:lnTo>
                    <a:pt x="595" y="368"/>
                  </a:lnTo>
                  <a:lnTo>
                    <a:pt x="539" y="312"/>
                  </a:lnTo>
                  <a:lnTo>
                    <a:pt x="482" y="312"/>
                  </a:lnTo>
                  <a:lnTo>
                    <a:pt x="482" y="397"/>
                  </a:lnTo>
                  <a:lnTo>
                    <a:pt x="425" y="312"/>
                  </a:lnTo>
                  <a:lnTo>
                    <a:pt x="368" y="340"/>
                  </a:lnTo>
                  <a:lnTo>
                    <a:pt x="368" y="539"/>
                  </a:lnTo>
                  <a:lnTo>
                    <a:pt x="255" y="709"/>
                  </a:lnTo>
                  <a:lnTo>
                    <a:pt x="255" y="794"/>
                  </a:lnTo>
                  <a:lnTo>
                    <a:pt x="312" y="794"/>
                  </a:lnTo>
                  <a:lnTo>
                    <a:pt x="340" y="737"/>
                  </a:lnTo>
                  <a:lnTo>
                    <a:pt x="368" y="822"/>
                  </a:lnTo>
                  <a:lnTo>
                    <a:pt x="453" y="822"/>
                  </a:lnTo>
                  <a:lnTo>
                    <a:pt x="425" y="907"/>
                  </a:lnTo>
                  <a:lnTo>
                    <a:pt x="368" y="879"/>
                  </a:lnTo>
                  <a:lnTo>
                    <a:pt x="283" y="1020"/>
                  </a:lnTo>
                  <a:lnTo>
                    <a:pt x="255" y="1162"/>
                  </a:lnTo>
                  <a:lnTo>
                    <a:pt x="198" y="1162"/>
                  </a:lnTo>
                  <a:lnTo>
                    <a:pt x="198" y="1247"/>
                  </a:lnTo>
                  <a:lnTo>
                    <a:pt x="255" y="1304"/>
                  </a:lnTo>
                  <a:lnTo>
                    <a:pt x="368" y="1276"/>
                  </a:lnTo>
                  <a:lnTo>
                    <a:pt x="283" y="1361"/>
                  </a:lnTo>
                  <a:lnTo>
                    <a:pt x="227" y="1332"/>
                  </a:lnTo>
                  <a:lnTo>
                    <a:pt x="142" y="1389"/>
                  </a:lnTo>
                  <a:lnTo>
                    <a:pt x="198" y="1474"/>
                  </a:lnTo>
                  <a:lnTo>
                    <a:pt x="170" y="1587"/>
                  </a:lnTo>
                  <a:lnTo>
                    <a:pt x="227" y="1673"/>
                  </a:lnTo>
                  <a:lnTo>
                    <a:pt x="85" y="1729"/>
                  </a:lnTo>
                  <a:lnTo>
                    <a:pt x="57" y="1701"/>
                  </a:lnTo>
                  <a:lnTo>
                    <a:pt x="0" y="1729"/>
                  </a:lnTo>
                  <a:lnTo>
                    <a:pt x="57" y="1814"/>
                  </a:lnTo>
                  <a:lnTo>
                    <a:pt x="142" y="1758"/>
                  </a:lnTo>
                  <a:lnTo>
                    <a:pt x="227" y="1871"/>
                  </a:lnTo>
                  <a:lnTo>
                    <a:pt x="283" y="1814"/>
                  </a:lnTo>
                  <a:lnTo>
                    <a:pt x="255" y="1729"/>
                  </a:lnTo>
                  <a:lnTo>
                    <a:pt x="340" y="1644"/>
                  </a:lnTo>
                  <a:lnTo>
                    <a:pt x="312" y="1786"/>
                  </a:lnTo>
                  <a:lnTo>
                    <a:pt x="312" y="1899"/>
                  </a:lnTo>
                  <a:lnTo>
                    <a:pt x="453" y="1701"/>
                  </a:lnTo>
                  <a:lnTo>
                    <a:pt x="482" y="1758"/>
                  </a:lnTo>
                  <a:lnTo>
                    <a:pt x="482" y="1984"/>
                  </a:lnTo>
                  <a:lnTo>
                    <a:pt x="425" y="1928"/>
                  </a:lnTo>
                  <a:lnTo>
                    <a:pt x="312" y="1928"/>
                  </a:lnTo>
                  <a:lnTo>
                    <a:pt x="368" y="1984"/>
                  </a:lnTo>
                  <a:lnTo>
                    <a:pt x="539" y="204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4" name="Freeform 714">
              <a:extLst>
                <a:ext uri="{FF2B5EF4-FFF2-40B4-BE49-F238E27FC236}">
                  <a16:creationId xmlns:a16="http://schemas.microsoft.com/office/drawing/2014/main" id="{4A1C5ACA-B399-4617-9BEC-6F11201FA3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1" y="5405"/>
              <a:ext cx="141" cy="114"/>
            </a:xfrm>
            <a:custGeom>
              <a:avLst/>
              <a:gdLst>
                <a:gd name="T0" fmla="*/ 28 w 141"/>
                <a:gd name="T1" fmla="*/ 0 h 114"/>
                <a:gd name="T2" fmla="*/ 0 w 141"/>
                <a:gd name="T3" fmla="*/ 57 h 114"/>
                <a:gd name="T4" fmla="*/ 85 w 141"/>
                <a:gd name="T5" fmla="*/ 114 h 114"/>
                <a:gd name="T6" fmla="*/ 141 w 141"/>
                <a:gd name="T7" fmla="*/ 57 h 114"/>
                <a:gd name="T8" fmla="*/ 113 w 141"/>
                <a:gd name="T9" fmla="*/ 0 h 114"/>
                <a:gd name="T10" fmla="*/ 28 w 141"/>
                <a:gd name="T11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1" h="114">
                  <a:moveTo>
                    <a:pt x="28" y="0"/>
                  </a:moveTo>
                  <a:lnTo>
                    <a:pt x="0" y="57"/>
                  </a:lnTo>
                  <a:lnTo>
                    <a:pt x="85" y="114"/>
                  </a:lnTo>
                  <a:lnTo>
                    <a:pt x="141" y="57"/>
                  </a:lnTo>
                  <a:lnTo>
                    <a:pt x="113" y="0"/>
                  </a:lnTo>
                  <a:lnTo>
                    <a:pt x="28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5" name="Freeform 715">
              <a:extLst>
                <a:ext uri="{FF2B5EF4-FFF2-40B4-BE49-F238E27FC236}">
                  <a16:creationId xmlns:a16="http://schemas.microsoft.com/office/drawing/2014/main" id="{5520167F-AE92-4BA4-9963-EF567B4588F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9" y="4356"/>
              <a:ext cx="170" cy="227"/>
            </a:xfrm>
            <a:custGeom>
              <a:avLst/>
              <a:gdLst>
                <a:gd name="T0" fmla="*/ 85 w 170"/>
                <a:gd name="T1" fmla="*/ 0 h 227"/>
                <a:gd name="T2" fmla="*/ 85 w 170"/>
                <a:gd name="T3" fmla="*/ 142 h 227"/>
                <a:gd name="T4" fmla="*/ 0 w 170"/>
                <a:gd name="T5" fmla="*/ 171 h 227"/>
                <a:gd name="T6" fmla="*/ 57 w 170"/>
                <a:gd name="T7" fmla="*/ 227 h 227"/>
                <a:gd name="T8" fmla="*/ 114 w 170"/>
                <a:gd name="T9" fmla="*/ 199 h 227"/>
                <a:gd name="T10" fmla="*/ 170 w 170"/>
                <a:gd name="T11" fmla="*/ 227 h 227"/>
                <a:gd name="T12" fmla="*/ 170 w 170"/>
                <a:gd name="T13" fmla="*/ 85 h 227"/>
                <a:gd name="T14" fmla="*/ 85 w 170"/>
                <a:gd name="T1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227">
                  <a:moveTo>
                    <a:pt x="85" y="0"/>
                  </a:moveTo>
                  <a:lnTo>
                    <a:pt x="85" y="142"/>
                  </a:lnTo>
                  <a:lnTo>
                    <a:pt x="0" y="171"/>
                  </a:lnTo>
                  <a:lnTo>
                    <a:pt x="57" y="227"/>
                  </a:lnTo>
                  <a:lnTo>
                    <a:pt x="114" y="199"/>
                  </a:lnTo>
                  <a:lnTo>
                    <a:pt x="170" y="227"/>
                  </a:lnTo>
                  <a:lnTo>
                    <a:pt x="170" y="85"/>
                  </a:lnTo>
                  <a:lnTo>
                    <a:pt x="8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6" name="Freeform 716">
              <a:extLst>
                <a:ext uri="{FF2B5EF4-FFF2-40B4-BE49-F238E27FC236}">
                  <a16:creationId xmlns:a16="http://schemas.microsoft.com/office/drawing/2014/main" id="{EF9CB37C-07EB-4D5E-A837-72878BA051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1" y="4073"/>
              <a:ext cx="311" cy="425"/>
            </a:xfrm>
            <a:custGeom>
              <a:avLst/>
              <a:gdLst>
                <a:gd name="T0" fmla="*/ 0 w 311"/>
                <a:gd name="T1" fmla="*/ 28 h 425"/>
                <a:gd name="T2" fmla="*/ 0 w 311"/>
                <a:gd name="T3" fmla="*/ 283 h 425"/>
                <a:gd name="T4" fmla="*/ 113 w 311"/>
                <a:gd name="T5" fmla="*/ 397 h 425"/>
                <a:gd name="T6" fmla="*/ 198 w 311"/>
                <a:gd name="T7" fmla="*/ 425 h 425"/>
                <a:gd name="T8" fmla="*/ 255 w 311"/>
                <a:gd name="T9" fmla="*/ 283 h 425"/>
                <a:gd name="T10" fmla="*/ 311 w 311"/>
                <a:gd name="T11" fmla="*/ 255 h 425"/>
                <a:gd name="T12" fmla="*/ 311 w 311"/>
                <a:gd name="T13" fmla="*/ 170 h 425"/>
                <a:gd name="T14" fmla="*/ 141 w 311"/>
                <a:gd name="T15" fmla="*/ 0 h 425"/>
                <a:gd name="T16" fmla="*/ 141 w 311"/>
                <a:gd name="T17" fmla="*/ 85 h 425"/>
                <a:gd name="T18" fmla="*/ 28 w 311"/>
                <a:gd name="T19" fmla="*/ 57 h 425"/>
                <a:gd name="T20" fmla="*/ 0 w 311"/>
                <a:gd name="T21" fmla="*/ 28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1" h="425">
                  <a:moveTo>
                    <a:pt x="0" y="28"/>
                  </a:moveTo>
                  <a:lnTo>
                    <a:pt x="0" y="283"/>
                  </a:lnTo>
                  <a:lnTo>
                    <a:pt x="113" y="397"/>
                  </a:lnTo>
                  <a:lnTo>
                    <a:pt x="198" y="425"/>
                  </a:lnTo>
                  <a:lnTo>
                    <a:pt x="255" y="283"/>
                  </a:lnTo>
                  <a:lnTo>
                    <a:pt x="311" y="255"/>
                  </a:lnTo>
                  <a:lnTo>
                    <a:pt x="311" y="170"/>
                  </a:lnTo>
                  <a:lnTo>
                    <a:pt x="141" y="0"/>
                  </a:lnTo>
                  <a:lnTo>
                    <a:pt x="141" y="85"/>
                  </a:lnTo>
                  <a:lnTo>
                    <a:pt x="28" y="57"/>
                  </a:lnTo>
                  <a:lnTo>
                    <a:pt x="0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7" name="Freeform 717">
              <a:extLst>
                <a:ext uri="{FF2B5EF4-FFF2-40B4-BE49-F238E27FC236}">
                  <a16:creationId xmlns:a16="http://schemas.microsoft.com/office/drawing/2014/main" id="{60FB6534-4845-42F9-BF94-8373A1686C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" y="4583"/>
              <a:ext cx="141" cy="199"/>
            </a:xfrm>
            <a:custGeom>
              <a:avLst/>
              <a:gdLst>
                <a:gd name="T0" fmla="*/ 141 w 141"/>
                <a:gd name="T1" fmla="*/ 57 h 199"/>
                <a:gd name="T2" fmla="*/ 85 w 141"/>
                <a:gd name="T3" fmla="*/ 0 h 199"/>
                <a:gd name="T4" fmla="*/ 0 w 141"/>
                <a:gd name="T5" fmla="*/ 57 h 199"/>
                <a:gd name="T6" fmla="*/ 0 w 141"/>
                <a:gd name="T7" fmla="*/ 142 h 199"/>
                <a:gd name="T8" fmla="*/ 85 w 141"/>
                <a:gd name="T9" fmla="*/ 199 h 199"/>
                <a:gd name="T10" fmla="*/ 85 w 141"/>
                <a:gd name="T11" fmla="*/ 85 h 199"/>
                <a:gd name="T12" fmla="*/ 141 w 141"/>
                <a:gd name="T13" fmla="*/ 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1" h="199">
                  <a:moveTo>
                    <a:pt x="141" y="57"/>
                  </a:moveTo>
                  <a:lnTo>
                    <a:pt x="85" y="0"/>
                  </a:lnTo>
                  <a:lnTo>
                    <a:pt x="0" y="57"/>
                  </a:lnTo>
                  <a:lnTo>
                    <a:pt x="0" y="142"/>
                  </a:lnTo>
                  <a:lnTo>
                    <a:pt x="85" y="199"/>
                  </a:lnTo>
                  <a:lnTo>
                    <a:pt x="85" y="85"/>
                  </a:lnTo>
                  <a:lnTo>
                    <a:pt x="141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8" name="Freeform 718">
              <a:extLst>
                <a:ext uri="{FF2B5EF4-FFF2-40B4-BE49-F238E27FC236}">
                  <a16:creationId xmlns:a16="http://schemas.microsoft.com/office/drawing/2014/main" id="{833991D4-9DE1-4AAA-8D87-B6CC2ADB99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" y="4300"/>
              <a:ext cx="1276" cy="1105"/>
            </a:xfrm>
            <a:custGeom>
              <a:avLst/>
              <a:gdLst>
                <a:gd name="T0" fmla="*/ 312 w 1276"/>
                <a:gd name="T1" fmla="*/ 56 h 1105"/>
                <a:gd name="T2" fmla="*/ 227 w 1276"/>
                <a:gd name="T3" fmla="*/ 170 h 1105"/>
                <a:gd name="T4" fmla="*/ 170 w 1276"/>
                <a:gd name="T5" fmla="*/ 368 h 1105"/>
                <a:gd name="T6" fmla="*/ 255 w 1276"/>
                <a:gd name="T7" fmla="*/ 453 h 1105"/>
                <a:gd name="T8" fmla="*/ 199 w 1276"/>
                <a:gd name="T9" fmla="*/ 482 h 1105"/>
                <a:gd name="T10" fmla="*/ 255 w 1276"/>
                <a:gd name="T11" fmla="*/ 623 h 1105"/>
                <a:gd name="T12" fmla="*/ 255 w 1276"/>
                <a:gd name="T13" fmla="*/ 765 h 1105"/>
                <a:gd name="T14" fmla="*/ 199 w 1276"/>
                <a:gd name="T15" fmla="*/ 737 h 1105"/>
                <a:gd name="T16" fmla="*/ 170 w 1276"/>
                <a:gd name="T17" fmla="*/ 879 h 1105"/>
                <a:gd name="T18" fmla="*/ 142 w 1276"/>
                <a:gd name="T19" fmla="*/ 850 h 1105"/>
                <a:gd name="T20" fmla="*/ 142 w 1276"/>
                <a:gd name="T21" fmla="*/ 708 h 1105"/>
                <a:gd name="T22" fmla="*/ 199 w 1276"/>
                <a:gd name="T23" fmla="*/ 652 h 1105"/>
                <a:gd name="T24" fmla="*/ 170 w 1276"/>
                <a:gd name="T25" fmla="*/ 567 h 1105"/>
                <a:gd name="T26" fmla="*/ 57 w 1276"/>
                <a:gd name="T27" fmla="*/ 737 h 1105"/>
                <a:gd name="T28" fmla="*/ 0 w 1276"/>
                <a:gd name="T29" fmla="*/ 935 h 1105"/>
                <a:gd name="T30" fmla="*/ 170 w 1276"/>
                <a:gd name="T31" fmla="*/ 992 h 1105"/>
                <a:gd name="T32" fmla="*/ 199 w 1276"/>
                <a:gd name="T33" fmla="*/ 1049 h 1105"/>
                <a:gd name="T34" fmla="*/ 312 w 1276"/>
                <a:gd name="T35" fmla="*/ 1077 h 1105"/>
                <a:gd name="T36" fmla="*/ 284 w 1276"/>
                <a:gd name="T37" fmla="*/ 992 h 1105"/>
                <a:gd name="T38" fmla="*/ 340 w 1276"/>
                <a:gd name="T39" fmla="*/ 964 h 1105"/>
                <a:gd name="T40" fmla="*/ 426 w 1276"/>
                <a:gd name="T41" fmla="*/ 992 h 1105"/>
                <a:gd name="T42" fmla="*/ 539 w 1276"/>
                <a:gd name="T43" fmla="*/ 935 h 1105"/>
                <a:gd name="T44" fmla="*/ 652 w 1276"/>
                <a:gd name="T45" fmla="*/ 1105 h 1105"/>
                <a:gd name="T46" fmla="*/ 709 w 1276"/>
                <a:gd name="T47" fmla="*/ 1105 h 1105"/>
                <a:gd name="T48" fmla="*/ 822 w 1276"/>
                <a:gd name="T49" fmla="*/ 1049 h 1105"/>
                <a:gd name="T50" fmla="*/ 822 w 1276"/>
                <a:gd name="T51" fmla="*/ 964 h 1105"/>
                <a:gd name="T52" fmla="*/ 709 w 1276"/>
                <a:gd name="T53" fmla="*/ 879 h 1105"/>
                <a:gd name="T54" fmla="*/ 737 w 1276"/>
                <a:gd name="T55" fmla="*/ 794 h 1105"/>
                <a:gd name="T56" fmla="*/ 879 w 1276"/>
                <a:gd name="T57" fmla="*/ 737 h 1105"/>
                <a:gd name="T58" fmla="*/ 907 w 1276"/>
                <a:gd name="T59" fmla="*/ 822 h 1105"/>
                <a:gd name="T60" fmla="*/ 1106 w 1276"/>
                <a:gd name="T61" fmla="*/ 765 h 1105"/>
                <a:gd name="T62" fmla="*/ 1106 w 1276"/>
                <a:gd name="T63" fmla="*/ 822 h 1105"/>
                <a:gd name="T64" fmla="*/ 1191 w 1276"/>
                <a:gd name="T65" fmla="*/ 822 h 1105"/>
                <a:gd name="T66" fmla="*/ 1276 w 1276"/>
                <a:gd name="T67" fmla="*/ 708 h 1105"/>
                <a:gd name="T68" fmla="*/ 1219 w 1276"/>
                <a:gd name="T69" fmla="*/ 708 h 1105"/>
                <a:gd name="T70" fmla="*/ 1219 w 1276"/>
                <a:gd name="T71" fmla="*/ 652 h 1105"/>
                <a:gd name="T72" fmla="*/ 1078 w 1276"/>
                <a:gd name="T73" fmla="*/ 538 h 1105"/>
                <a:gd name="T74" fmla="*/ 1021 w 1276"/>
                <a:gd name="T75" fmla="*/ 453 h 1105"/>
                <a:gd name="T76" fmla="*/ 1021 w 1276"/>
                <a:gd name="T77" fmla="*/ 312 h 1105"/>
                <a:gd name="T78" fmla="*/ 1078 w 1276"/>
                <a:gd name="T79" fmla="*/ 312 h 1105"/>
                <a:gd name="T80" fmla="*/ 1049 w 1276"/>
                <a:gd name="T81" fmla="*/ 227 h 1105"/>
                <a:gd name="T82" fmla="*/ 993 w 1276"/>
                <a:gd name="T83" fmla="*/ 227 h 1105"/>
                <a:gd name="T84" fmla="*/ 879 w 1276"/>
                <a:gd name="T85" fmla="*/ 113 h 1105"/>
                <a:gd name="T86" fmla="*/ 907 w 1276"/>
                <a:gd name="T87" fmla="*/ 0 h 1105"/>
                <a:gd name="T88" fmla="*/ 822 w 1276"/>
                <a:gd name="T89" fmla="*/ 85 h 1105"/>
                <a:gd name="T90" fmla="*/ 766 w 1276"/>
                <a:gd name="T91" fmla="*/ 85 h 1105"/>
                <a:gd name="T92" fmla="*/ 709 w 1276"/>
                <a:gd name="T93" fmla="*/ 141 h 1105"/>
                <a:gd name="T94" fmla="*/ 766 w 1276"/>
                <a:gd name="T95" fmla="*/ 255 h 1105"/>
                <a:gd name="T96" fmla="*/ 652 w 1276"/>
                <a:gd name="T97" fmla="*/ 170 h 1105"/>
                <a:gd name="T98" fmla="*/ 624 w 1276"/>
                <a:gd name="T99" fmla="*/ 227 h 1105"/>
                <a:gd name="T100" fmla="*/ 596 w 1276"/>
                <a:gd name="T101" fmla="*/ 198 h 1105"/>
                <a:gd name="T102" fmla="*/ 482 w 1276"/>
                <a:gd name="T103" fmla="*/ 255 h 1105"/>
                <a:gd name="T104" fmla="*/ 454 w 1276"/>
                <a:gd name="T105" fmla="*/ 312 h 1105"/>
                <a:gd name="T106" fmla="*/ 426 w 1276"/>
                <a:gd name="T107" fmla="*/ 283 h 1105"/>
                <a:gd name="T108" fmla="*/ 426 w 1276"/>
                <a:gd name="T109" fmla="*/ 141 h 1105"/>
                <a:gd name="T110" fmla="*/ 340 w 1276"/>
                <a:gd name="T111" fmla="*/ 141 h 1105"/>
                <a:gd name="T112" fmla="*/ 369 w 1276"/>
                <a:gd name="T113" fmla="*/ 113 h 1105"/>
                <a:gd name="T114" fmla="*/ 312 w 1276"/>
                <a:gd name="T115" fmla="*/ 56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76" h="1105">
                  <a:moveTo>
                    <a:pt x="312" y="56"/>
                  </a:moveTo>
                  <a:lnTo>
                    <a:pt x="227" y="170"/>
                  </a:lnTo>
                  <a:lnTo>
                    <a:pt x="170" y="368"/>
                  </a:lnTo>
                  <a:lnTo>
                    <a:pt x="255" y="453"/>
                  </a:lnTo>
                  <a:lnTo>
                    <a:pt x="199" y="482"/>
                  </a:lnTo>
                  <a:lnTo>
                    <a:pt x="255" y="623"/>
                  </a:lnTo>
                  <a:lnTo>
                    <a:pt x="255" y="765"/>
                  </a:lnTo>
                  <a:lnTo>
                    <a:pt x="199" y="737"/>
                  </a:lnTo>
                  <a:lnTo>
                    <a:pt x="170" y="879"/>
                  </a:lnTo>
                  <a:lnTo>
                    <a:pt x="142" y="850"/>
                  </a:lnTo>
                  <a:lnTo>
                    <a:pt x="142" y="708"/>
                  </a:lnTo>
                  <a:lnTo>
                    <a:pt x="199" y="652"/>
                  </a:lnTo>
                  <a:lnTo>
                    <a:pt x="170" y="567"/>
                  </a:lnTo>
                  <a:lnTo>
                    <a:pt x="57" y="737"/>
                  </a:lnTo>
                  <a:lnTo>
                    <a:pt x="0" y="935"/>
                  </a:lnTo>
                  <a:lnTo>
                    <a:pt x="170" y="992"/>
                  </a:lnTo>
                  <a:lnTo>
                    <a:pt x="199" y="1049"/>
                  </a:lnTo>
                  <a:lnTo>
                    <a:pt x="312" y="1077"/>
                  </a:lnTo>
                  <a:lnTo>
                    <a:pt x="284" y="992"/>
                  </a:lnTo>
                  <a:lnTo>
                    <a:pt x="340" y="964"/>
                  </a:lnTo>
                  <a:lnTo>
                    <a:pt x="426" y="992"/>
                  </a:lnTo>
                  <a:lnTo>
                    <a:pt x="539" y="935"/>
                  </a:lnTo>
                  <a:lnTo>
                    <a:pt x="652" y="1105"/>
                  </a:lnTo>
                  <a:lnTo>
                    <a:pt x="709" y="1105"/>
                  </a:lnTo>
                  <a:lnTo>
                    <a:pt x="822" y="1049"/>
                  </a:lnTo>
                  <a:lnTo>
                    <a:pt x="822" y="964"/>
                  </a:lnTo>
                  <a:lnTo>
                    <a:pt x="709" y="879"/>
                  </a:lnTo>
                  <a:lnTo>
                    <a:pt x="737" y="794"/>
                  </a:lnTo>
                  <a:lnTo>
                    <a:pt x="879" y="737"/>
                  </a:lnTo>
                  <a:lnTo>
                    <a:pt x="907" y="822"/>
                  </a:lnTo>
                  <a:lnTo>
                    <a:pt x="1106" y="765"/>
                  </a:lnTo>
                  <a:lnTo>
                    <a:pt x="1106" y="822"/>
                  </a:lnTo>
                  <a:lnTo>
                    <a:pt x="1191" y="822"/>
                  </a:lnTo>
                  <a:lnTo>
                    <a:pt x="1276" y="708"/>
                  </a:lnTo>
                  <a:lnTo>
                    <a:pt x="1219" y="708"/>
                  </a:lnTo>
                  <a:lnTo>
                    <a:pt x="1219" y="652"/>
                  </a:lnTo>
                  <a:lnTo>
                    <a:pt x="1078" y="538"/>
                  </a:lnTo>
                  <a:lnTo>
                    <a:pt x="1021" y="453"/>
                  </a:lnTo>
                  <a:lnTo>
                    <a:pt x="1021" y="312"/>
                  </a:lnTo>
                  <a:lnTo>
                    <a:pt x="1078" y="312"/>
                  </a:lnTo>
                  <a:lnTo>
                    <a:pt x="1049" y="227"/>
                  </a:lnTo>
                  <a:lnTo>
                    <a:pt x="993" y="227"/>
                  </a:lnTo>
                  <a:lnTo>
                    <a:pt x="879" y="113"/>
                  </a:lnTo>
                  <a:lnTo>
                    <a:pt x="907" y="0"/>
                  </a:lnTo>
                  <a:lnTo>
                    <a:pt x="822" y="85"/>
                  </a:lnTo>
                  <a:lnTo>
                    <a:pt x="766" y="85"/>
                  </a:lnTo>
                  <a:lnTo>
                    <a:pt x="709" y="141"/>
                  </a:lnTo>
                  <a:lnTo>
                    <a:pt x="766" y="255"/>
                  </a:lnTo>
                  <a:lnTo>
                    <a:pt x="652" y="170"/>
                  </a:lnTo>
                  <a:lnTo>
                    <a:pt x="624" y="227"/>
                  </a:lnTo>
                  <a:lnTo>
                    <a:pt x="596" y="198"/>
                  </a:lnTo>
                  <a:lnTo>
                    <a:pt x="482" y="255"/>
                  </a:lnTo>
                  <a:lnTo>
                    <a:pt x="454" y="312"/>
                  </a:lnTo>
                  <a:lnTo>
                    <a:pt x="426" y="283"/>
                  </a:lnTo>
                  <a:lnTo>
                    <a:pt x="426" y="141"/>
                  </a:lnTo>
                  <a:lnTo>
                    <a:pt x="340" y="141"/>
                  </a:lnTo>
                  <a:lnTo>
                    <a:pt x="369" y="113"/>
                  </a:lnTo>
                  <a:lnTo>
                    <a:pt x="312" y="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9" name="Freeform 719">
              <a:extLst>
                <a:ext uri="{FF2B5EF4-FFF2-40B4-BE49-F238E27FC236}">
                  <a16:creationId xmlns:a16="http://schemas.microsoft.com/office/drawing/2014/main" id="{FFCEEC7B-62C0-4F4F-9439-BC26010F09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1" y="3874"/>
              <a:ext cx="340" cy="511"/>
            </a:xfrm>
            <a:custGeom>
              <a:avLst/>
              <a:gdLst>
                <a:gd name="T0" fmla="*/ 0 w 340"/>
                <a:gd name="T1" fmla="*/ 114 h 511"/>
                <a:gd name="T2" fmla="*/ 56 w 340"/>
                <a:gd name="T3" fmla="*/ 57 h 511"/>
                <a:gd name="T4" fmla="*/ 113 w 340"/>
                <a:gd name="T5" fmla="*/ 57 h 511"/>
                <a:gd name="T6" fmla="*/ 226 w 340"/>
                <a:gd name="T7" fmla="*/ 199 h 511"/>
                <a:gd name="T8" fmla="*/ 226 w 340"/>
                <a:gd name="T9" fmla="*/ 57 h 511"/>
                <a:gd name="T10" fmla="*/ 283 w 340"/>
                <a:gd name="T11" fmla="*/ 142 h 511"/>
                <a:gd name="T12" fmla="*/ 283 w 340"/>
                <a:gd name="T13" fmla="*/ 0 h 511"/>
                <a:gd name="T14" fmla="*/ 340 w 340"/>
                <a:gd name="T15" fmla="*/ 86 h 511"/>
                <a:gd name="T16" fmla="*/ 340 w 340"/>
                <a:gd name="T17" fmla="*/ 227 h 511"/>
                <a:gd name="T18" fmla="*/ 283 w 340"/>
                <a:gd name="T19" fmla="*/ 284 h 511"/>
                <a:gd name="T20" fmla="*/ 311 w 340"/>
                <a:gd name="T21" fmla="*/ 369 h 511"/>
                <a:gd name="T22" fmla="*/ 226 w 340"/>
                <a:gd name="T23" fmla="*/ 511 h 511"/>
                <a:gd name="T24" fmla="*/ 226 w 340"/>
                <a:gd name="T25" fmla="*/ 454 h 511"/>
                <a:gd name="T26" fmla="*/ 226 w 340"/>
                <a:gd name="T27" fmla="*/ 369 h 511"/>
                <a:gd name="T28" fmla="*/ 170 w 340"/>
                <a:gd name="T29" fmla="*/ 341 h 511"/>
                <a:gd name="T30" fmla="*/ 198 w 340"/>
                <a:gd name="T31" fmla="*/ 312 h 511"/>
                <a:gd name="T32" fmla="*/ 85 w 340"/>
                <a:gd name="T33" fmla="*/ 171 h 511"/>
                <a:gd name="T34" fmla="*/ 56 w 340"/>
                <a:gd name="T35" fmla="*/ 199 h 511"/>
                <a:gd name="T36" fmla="*/ 0 w 340"/>
                <a:gd name="T37" fmla="*/ 114 h 511"/>
                <a:gd name="T38" fmla="*/ 0 w 340"/>
                <a:gd name="T39" fmla="*/ 114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40" h="511">
                  <a:moveTo>
                    <a:pt x="0" y="114"/>
                  </a:moveTo>
                  <a:lnTo>
                    <a:pt x="56" y="57"/>
                  </a:lnTo>
                  <a:lnTo>
                    <a:pt x="113" y="57"/>
                  </a:lnTo>
                  <a:lnTo>
                    <a:pt x="226" y="199"/>
                  </a:lnTo>
                  <a:lnTo>
                    <a:pt x="226" y="57"/>
                  </a:lnTo>
                  <a:lnTo>
                    <a:pt x="283" y="142"/>
                  </a:lnTo>
                  <a:lnTo>
                    <a:pt x="283" y="0"/>
                  </a:lnTo>
                  <a:lnTo>
                    <a:pt x="340" y="86"/>
                  </a:lnTo>
                  <a:lnTo>
                    <a:pt x="340" y="227"/>
                  </a:lnTo>
                  <a:lnTo>
                    <a:pt x="283" y="284"/>
                  </a:lnTo>
                  <a:lnTo>
                    <a:pt x="311" y="369"/>
                  </a:lnTo>
                  <a:lnTo>
                    <a:pt x="226" y="511"/>
                  </a:lnTo>
                  <a:lnTo>
                    <a:pt x="226" y="454"/>
                  </a:lnTo>
                  <a:lnTo>
                    <a:pt x="226" y="369"/>
                  </a:lnTo>
                  <a:lnTo>
                    <a:pt x="170" y="341"/>
                  </a:lnTo>
                  <a:lnTo>
                    <a:pt x="198" y="312"/>
                  </a:lnTo>
                  <a:lnTo>
                    <a:pt x="85" y="171"/>
                  </a:lnTo>
                  <a:lnTo>
                    <a:pt x="56" y="199"/>
                  </a:lnTo>
                  <a:lnTo>
                    <a:pt x="0" y="114"/>
                  </a:lnTo>
                  <a:lnTo>
                    <a:pt x="0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0" name="Freeform 720">
              <a:extLst>
                <a:ext uri="{FF2B5EF4-FFF2-40B4-BE49-F238E27FC236}">
                  <a16:creationId xmlns:a16="http://schemas.microsoft.com/office/drawing/2014/main" id="{5989C6AF-8DD6-416E-9AF8-3EAE8C4959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9" y="3676"/>
              <a:ext cx="113" cy="113"/>
            </a:xfrm>
            <a:custGeom>
              <a:avLst/>
              <a:gdLst>
                <a:gd name="T0" fmla="*/ 57 w 113"/>
                <a:gd name="T1" fmla="*/ 113 h 113"/>
                <a:gd name="T2" fmla="*/ 113 w 113"/>
                <a:gd name="T3" fmla="*/ 57 h 113"/>
                <a:gd name="T4" fmla="*/ 85 w 113"/>
                <a:gd name="T5" fmla="*/ 0 h 113"/>
                <a:gd name="T6" fmla="*/ 28 w 113"/>
                <a:gd name="T7" fmla="*/ 0 h 113"/>
                <a:gd name="T8" fmla="*/ 0 w 113"/>
                <a:gd name="T9" fmla="*/ 28 h 113"/>
                <a:gd name="T10" fmla="*/ 57 w 113"/>
                <a:gd name="T11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13">
                  <a:moveTo>
                    <a:pt x="57" y="113"/>
                  </a:moveTo>
                  <a:lnTo>
                    <a:pt x="113" y="57"/>
                  </a:lnTo>
                  <a:lnTo>
                    <a:pt x="85" y="0"/>
                  </a:lnTo>
                  <a:lnTo>
                    <a:pt x="28" y="0"/>
                  </a:lnTo>
                  <a:lnTo>
                    <a:pt x="0" y="28"/>
                  </a:lnTo>
                  <a:lnTo>
                    <a:pt x="57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1" name="Freeform 721">
              <a:extLst>
                <a:ext uri="{FF2B5EF4-FFF2-40B4-BE49-F238E27FC236}">
                  <a16:creationId xmlns:a16="http://schemas.microsoft.com/office/drawing/2014/main" id="{C10CF0AF-85E4-4E01-89A6-852D08CCD8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9" y="3648"/>
              <a:ext cx="255" cy="453"/>
            </a:xfrm>
            <a:custGeom>
              <a:avLst/>
              <a:gdLst>
                <a:gd name="T0" fmla="*/ 57 w 255"/>
                <a:gd name="T1" fmla="*/ 340 h 453"/>
                <a:gd name="T2" fmla="*/ 0 w 255"/>
                <a:gd name="T3" fmla="*/ 141 h 453"/>
                <a:gd name="T4" fmla="*/ 85 w 255"/>
                <a:gd name="T5" fmla="*/ 141 h 453"/>
                <a:gd name="T6" fmla="*/ 57 w 255"/>
                <a:gd name="T7" fmla="*/ 85 h 453"/>
                <a:gd name="T8" fmla="*/ 85 w 255"/>
                <a:gd name="T9" fmla="*/ 0 h 453"/>
                <a:gd name="T10" fmla="*/ 114 w 255"/>
                <a:gd name="T11" fmla="*/ 56 h 453"/>
                <a:gd name="T12" fmla="*/ 170 w 255"/>
                <a:gd name="T13" fmla="*/ 56 h 453"/>
                <a:gd name="T14" fmla="*/ 255 w 255"/>
                <a:gd name="T15" fmla="*/ 170 h 453"/>
                <a:gd name="T16" fmla="*/ 255 w 255"/>
                <a:gd name="T17" fmla="*/ 453 h 453"/>
                <a:gd name="T18" fmla="*/ 142 w 255"/>
                <a:gd name="T19" fmla="*/ 340 h 453"/>
                <a:gd name="T20" fmla="*/ 57 w 255"/>
                <a:gd name="T21" fmla="*/ 34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5" h="453">
                  <a:moveTo>
                    <a:pt x="57" y="340"/>
                  </a:moveTo>
                  <a:lnTo>
                    <a:pt x="0" y="141"/>
                  </a:lnTo>
                  <a:lnTo>
                    <a:pt x="85" y="141"/>
                  </a:lnTo>
                  <a:lnTo>
                    <a:pt x="57" y="85"/>
                  </a:lnTo>
                  <a:lnTo>
                    <a:pt x="85" y="0"/>
                  </a:lnTo>
                  <a:lnTo>
                    <a:pt x="114" y="56"/>
                  </a:lnTo>
                  <a:lnTo>
                    <a:pt x="170" y="56"/>
                  </a:lnTo>
                  <a:lnTo>
                    <a:pt x="255" y="170"/>
                  </a:lnTo>
                  <a:lnTo>
                    <a:pt x="255" y="453"/>
                  </a:lnTo>
                  <a:lnTo>
                    <a:pt x="142" y="340"/>
                  </a:lnTo>
                  <a:lnTo>
                    <a:pt x="57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2" name="Freeform 722">
              <a:extLst>
                <a:ext uri="{FF2B5EF4-FFF2-40B4-BE49-F238E27FC236}">
                  <a16:creationId xmlns:a16="http://schemas.microsoft.com/office/drawing/2014/main" id="{18C1EAB6-FC00-4CCF-A9F8-28D33B348E7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6" y="2514"/>
              <a:ext cx="907" cy="1729"/>
            </a:xfrm>
            <a:custGeom>
              <a:avLst/>
              <a:gdLst>
                <a:gd name="T0" fmla="*/ 368 w 907"/>
                <a:gd name="T1" fmla="*/ 1729 h 1729"/>
                <a:gd name="T2" fmla="*/ 283 w 907"/>
                <a:gd name="T3" fmla="*/ 1701 h 1729"/>
                <a:gd name="T4" fmla="*/ 255 w 907"/>
                <a:gd name="T5" fmla="*/ 1417 h 1729"/>
                <a:gd name="T6" fmla="*/ 312 w 907"/>
                <a:gd name="T7" fmla="*/ 1360 h 1729"/>
                <a:gd name="T8" fmla="*/ 255 w 907"/>
                <a:gd name="T9" fmla="*/ 1304 h 1729"/>
                <a:gd name="T10" fmla="*/ 312 w 907"/>
                <a:gd name="T11" fmla="*/ 1247 h 1729"/>
                <a:gd name="T12" fmla="*/ 198 w 907"/>
                <a:gd name="T13" fmla="*/ 1190 h 1729"/>
                <a:gd name="T14" fmla="*/ 255 w 907"/>
                <a:gd name="T15" fmla="*/ 1105 h 1729"/>
                <a:gd name="T16" fmla="*/ 198 w 907"/>
                <a:gd name="T17" fmla="*/ 1105 h 1729"/>
                <a:gd name="T18" fmla="*/ 170 w 907"/>
                <a:gd name="T19" fmla="*/ 1049 h 1729"/>
                <a:gd name="T20" fmla="*/ 57 w 907"/>
                <a:gd name="T21" fmla="*/ 1077 h 1729"/>
                <a:gd name="T22" fmla="*/ 57 w 907"/>
                <a:gd name="T23" fmla="*/ 1020 h 1729"/>
                <a:gd name="T24" fmla="*/ 0 w 907"/>
                <a:gd name="T25" fmla="*/ 1020 h 1729"/>
                <a:gd name="T26" fmla="*/ 28 w 907"/>
                <a:gd name="T27" fmla="*/ 964 h 1729"/>
                <a:gd name="T28" fmla="*/ 170 w 907"/>
                <a:gd name="T29" fmla="*/ 907 h 1729"/>
                <a:gd name="T30" fmla="*/ 227 w 907"/>
                <a:gd name="T31" fmla="*/ 964 h 1729"/>
                <a:gd name="T32" fmla="*/ 283 w 907"/>
                <a:gd name="T33" fmla="*/ 935 h 1729"/>
                <a:gd name="T34" fmla="*/ 312 w 907"/>
                <a:gd name="T35" fmla="*/ 879 h 1729"/>
                <a:gd name="T36" fmla="*/ 283 w 907"/>
                <a:gd name="T37" fmla="*/ 850 h 1729"/>
                <a:gd name="T38" fmla="*/ 255 w 907"/>
                <a:gd name="T39" fmla="*/ 680 h 1729"/>
                <a:gd name="T40" fmla="*/ 312 w 907"/>
                <a:gd name="T41" fmla="*/ 595 h 1729"/>
                <a:gd name="T42" fmla="*/ 340 w 907"/>
                <a:gd name="T43" fmla="*/ 708 h 1729"/>
                <a:gd name="T44" fmla="*/ 425 w 907"/>
                <a:gd name="T45" fmla="*/ 680 h 1729"/>
                <a:gd name="T46" fmla="*/ 397 w 907"/>
                <a:gd name="T47" fmla="*/ 538 h 1729"/>
                <a:gd name="T48" fmla="*/ 397 w 907"/>
                <a:gd name="T49" fmla="*/ 425 h 1729"/>
                <a:gd name="T50" fmla="*/ 482 w 907"/>
                <a:gd name="T51" fmla="*/ 397 h 1729"/>
                <a:gd name="T52" fmla="*/ 510 w 907"/>
                <a:gd name="T53" fmla="*/ 283 h 1729"/>
                <a:gd name="T54" fmla="*/ 453 w 907"/>
                <a:gd name="T55" fmla="*/ 227 h 1729"/>
                <a:gd name="T56" fmla="*/ 510 w 907"/>
                <a:gd name="T57" fmla="*/ 28 h 1729"/>
                <a:gd name="T58" fmla="*/ 567 w 907"/>
                <a:gd name="T59" fmla="*/ 0 h 1729"/>
                <a:gd name="T60" fmla="*/ 510 w 907"/>
                <a:gd name="T61" fmla="*/ 198 h 1729"/>
                <a:gd name="T62" fmla="*/ 595 w 907"/>
                <a:gd name="T63" fmla="*/ 255 h 1729"/>
                <a:gd name="T64" fmla="*/ 567 w 907"/>
                <a:gd name="T65" fmla="*/ 510 h 1729"/>
                <a:gd name="T66" fmla="*/ 482 w 907"/>
                <a:gd name="T67" fmla="*/ 623 h 1729"/>
                <a:gd name="T68" fmla="*/ 510 w 907"/>
                <a:gd name="T69" fmla="*/ 680 h 1729"/>
                <a:gd name="T70" fmla="*/ 453 w 907"/>
                <a:gd name="T71" fmla="*/ 737 h 1729"/>
                <a:gd name="T72" fmla="*/ 482 w 907"/>
                <a:gd name="T73" fmla="*/ 793 h 1729"/>
                <a:gd name="T74" fmla="*/ 453 w 907"/>
                <a:gd name="T75" fmla="*/ 850 h 1729"/>
                <a:gd name="T76" fmla="*/ 510 w 907"/>
                <a:gd name="T77" fmla="*/ 879 h 1729"/>
                <a:gd name="T78" fmla="*/ 652 w 907"/>
                <a:gd name="T79" fmla="*/ 850 h 1729"/>
                <a:gd name="T80" fmla="*/ 652 w 907"/>
                <a:gd name="T81" fmla="*/ 793 h 1729"/>
                <a:gd name="T82" fmla="*/ 737 w 907"/>
                <a:gd name="T83" fmla="*/ 793 h 1729"/>
                <a:gd name="T84" fmla="*/ 822 w 907"/>
                <a:gd name="T85" fmla="*/ 680 h 1729"/>
                <a:gd name="T86" fmla="*/ 907 w 907"/>
                <a:gd name="T87" fmla="*/ 737 h 1729"/>
                <a:gd name="T88" fmla="*/ 822 w 907"/>
                <a:gd name="T89" fmla="*/ 850 h 1729"/>
                <a:gd name="T90" fmla="*/ 850 w 907"/>
                <a:gd name="T91" fmla="*/ 907 h 1729"/>
                <a:gd name="T92" fmla="*/ 680 w 907"/>
                <a:gd name="T93" fmla="*/ 1105 h 1729"/>
                <a:gd name="T94" fmla="*/ 595 w 907"/>
                <a:gd name="T95" fmla="*/ 1134 h 1729"/>
                <a:gd name="T96" fmla="*/ 510 w 907"/>
                <a:gd name="T97" fmla="*/ 1020 h 1729"/>
                <a:gd name="T98" fmla="*/ 539 w 907"/>
                <a:gd name="T99" fmla="*/ 1162 h 1729"/>
                <a:gd name="T100" fmla="*/ 453 w 907"/>
                <a:gd name="T101" fmla="*/ 1275 h 1729"/>
                <a:gd name="T102" fmla="*/ 510 w 907"/>
                <a:gd name="T103" fmla="*/ 1474 h 1729"/>
                <a:gd name="T104" fmla="*/ 482 w 907"/>
                <a:gd name="T105" fmla="*/ 1531 h 1729"/>
                <a:gd name="T106" fmla="*/ 397 w 907"/>
                <a:gd name="T107" fmla="*/ 1502 h 1729"/>
                <a:gd name="T108" fmla="*/ 340 w 907"/>
                <a:gd name="T109" fmla="*/ 1531 h 1729"/>
                <a:gd name="T110" fmla="*/ 368 w 907"/>
                <a:gd name="T111" fmla="*/ 1616 h 1729"/>
                <a:gd name="T112" fmla="*/ 368 w 907"/>
                <a:gd name="T113" fmla="*/ 1729 h 1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07" h="1729">
                  <a:moveTo>
                    <a:pt x="368" y="1729"/>
                  </a:moveTo>
                  <a:lnTo>
                    <a:pt x="283" y="1701"/>
                  </a:lnTo>
                  <a:lnTo>
                    <a:pt x="255" y="1417"/>
                  </a:lnTo>
                  <a:lnTo>
                    <a:pt x="312" y="1360"/>
                  </a:lnTo>
                  <a:lnTo>
                    <a:pt x="255" y="1304"/>
                  </a:lnTo>
                  <a:lnTo>
                    <a:pt x="312" y="1247"/>
                  </a:lnTo>
                  <a:lnTo>
                    <a:pt x="198" y="1190"/>
                  </a:lnTo>
                  <a:lnTo>
                    <a:pt x="255" y="1105"/>
                  </a:lnTo>
                  <a:lnTo>
                    <a:pt x="198" y="1105"/>
                  </a:lnTo>
                  <a:lnTo>
                    <a:pt x="170" y="1049"/>
                  </a:lnTo>
                  <a:lnTo>
                    <a:pt x="57" y="1077"/>
                  </a:lnTo>
                  <a:lnTo>
                    <a:pt x="57" y="1020"/>
                  </a:lnTo>
                  <a:lnTo>
                    <a:pt x="0" y="1020"/>
                  </a:lnTo>
                  <a:lnTo>
                    <a:pt x="28" y="964"/>
                  </a:lnTo>
                  <a:lnTo>
                    <a:pt x="170" y="907"/>
                  </a:lnTo>
                  <a:lnTo>
                    <a:pt x="227" y="964"/>
                  </a:lnTo>
                  <a:lnTo>
                    <a:pt x="283" y="935"/>
                  </a:lnTo>
                  <a:lnTo>
                    <a:pt x="312" y="879"/>
                  </a:lnTo>
                  <a:lnTo>
                    <a:pt x="283" y="850"/>
                  </a:lnTo>
                  <a:lnTo>
                    <a:pt x="255" y="680"/>
                  </a:lnTo>
                  <a:lnTo>
                    <a:pt x="312" y="595"/>
                  </a:lnTo>
                  <a:lnTo>
                    <a:pt x="340" y="708"/>
                  </a:lnTo>
                  <a:lnTo>
                    <a:pt x="425" y="680"/>
                  </a:lnTo>
                  <a:lnTo>
                    <a:pt x="397" y="538"/>
                  </a:lnTo>
                  <a:lnTo>
                    <a:pt x="397" y="425"/>
                  </a:lnTo>
                  <a:lnTo>
                    <a:pt x="482" y="397"/>
                  </a:lnTo>
                  <a:lnTo>
                    <a:pt x="510" y="283"/>
                  </a:lnTo>
                  <a:lnTo>
                    <a:pt x="453" y="227"/>
                  </a:lnTo>
                  <a:lnTo>
                    <a:pt x="510" y="28"/>
                  </a:lnTo>
                  <a:lnTo>
                    <a:pt x="567" y="0"/>
                  </a:lnTo>
                  <a:lnTo>
                    <a:pt x="510" y="198"/>
                  </a:lnTo>
                  <a:lnTo>
                    <a:pt x="595" y="255"/>
                  </a:lnTo>
                  <a:lnTo>
                    <a:pt x="567" y="510"/>
                  </a:lnTo>
                  <a:lnTo>
                    <a:pt x="482" y="623"/>
                  </a:lnTo>
                  <a:lnTo>
                    <a:pt x="510" y="680"/>
                  </a:lnTo>
                  <a:lnTo>
                    <a:pt x="453" y="737"/>
                  </a:lnTo>
                  <a:lnTo>
                    <a:pt x="482" y="793"/>
                  </a:lnTo>
                  <a:lnTo>
                    <a:pt x="453" y="850"/>
                  </a:lnTo>
                  <a:lnTo>
                    <a:pt x="510" y="879"/>
                  </a:lnTo>
                  <a:lnTo>
                    <a:pt x="652" y="850"/>
                  </a:lnTo>
                  <a:lnTo>
                    <a:pt x="652" y="793"/>
                  </a:lnTo>
                  <a:lnTo>
                    <a:pt x="737" y="793"/>
                  </a:lnTo>
                  <a:lnTo>
                    <a:pt x="822" y="680"/>
                  </a:lnTo>
                  <a:lnTo>
                    <a:pt x="907" y="737"/>
                  </a:lnTo>
                  <a:lnTo>
                    <a:pt x="822" y="850"/>
                  </a:lnTo>
                  <a:lnTo>
                    <a:pt x="850" y="907"/>
                  </a:lnTo>
                  <a:lnTo>
                    <a:pt x="680" y="1105"/>
                  </a:lnTo>
                  <a:lnTo>
                    <a:pt x="595" y="1134"/>
                  </a:lnTo>
                  <a:lnTo>
                    <a:pt x="510" y="1020"/>
                  </a:lnTo>
                  <a:lnTo>
                    <a:pt x="539" y="1162"/>
                  </a:lnTo>
                  <a:lnTo>
                    <a:pt x="453" y="1275"/>
                  </a:lnTo>
                  <a:lnTo>
                    <a:pt x="510" y="1474"/>
                  </a:lnTo>
                  <a:lnTo>
                    <a:pt x="482" y="1531"/>
                  </a:lnTo>
                  <a:lnTo>
                    <a:pt x="397" y="1502"/>
                  </a:lnTo>
                  <a:lnTo>
                    <a:pt x="340" y="1531"/>
                  </a:lnTo>
                  <a:lnTo>
                    <a:pt x="368" y="1616"/>
                  </a:lnTo>
                  <a:lnTo>
                    <a:pt x="368" y="172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3" name="Freeform 723">
              <a:extLst>
                <a:ext uri="{FF2B5EF4-FFF2-40B4-BE49-F238E27FC236}">
                  <a16:creationId xmlns:a16="http://schemas.microsoft.com/office/drawing/2014/main" id="{4A9A22CB-807E-4B3B-B190-6B9D760D851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3" y="2230"/>
              <a:ext cx="113" cy="114"/>
            </a:xfrm>
            <a:custGeom>
              <a:avLst/>
              <a:gdLst>
                <a:gd name="T0" fmla="*/ 113 w 113"/>
                <a:gd name="T1" fmla="*/ 0 h 114"/>
                <a:gd name="T2" fmla="*/ 28 w 113"/>
                <a:gd name="T3" fmla="*/ 0 h 114"/>
                <a:gd name="T4" fmla="*/ 0 w 113"/>
                <a:gd name="T5" fmla="*/ 114 h 114"/>
                <a:gd name="T6" fmla="*/ 56 w 113"/>
                <a:gd name="T7" fmla="*/ 114 h 114"/>
                <a:gd name="T8" fmla="*/ 113 w 113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4">
                  <a:moveTo>
                    <a:pt x="113" y="0"/>
                  </a:moveTo>
                  <a:lnTo>
                    <a:pt x="28" y="0"/>
                  </a:lnTo>
                  <a:lnTo>
                    <a:pt x="0" y="114"/>
                  </a:lnTo>
                  <a:lnTo>
                    <a:pt x="56" y="114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4" name="Freeform 724">
              <a:extLst>
                <a:ext uri="{FF2B5EF4-FFF2-40B4-BE49-F238E27FC236}">
                  <a16:creationId xmlns:a16="http://schemas.microsoft.com/office/drawing/2014/main" id="{6ECA3936-2350-44C1-977D-217293B8DE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4" y="2230"/>
              <a:ext cx="312" cy="199"/>
            </a:xfrm>
            <a:custGeom>
              <a:avLst/>
              <a:gdLst>
                <a:gd name="T0" fmla="*/ 85 w 312"/>
                <a:gd name="T1" fmla="*/ 0 h 199"/>
                <a:gd name="T2" fmla="*/ 0 w 312"/>
                <a:gd name="T3" fmla="*/ 57 h 199"/>
                <a:gd name="T4" fmla="*/ 57 w 312"/>
                <a:gd name="T5" fmla="*/ 114 h 199"/>
                <a:gd name="T6" fmla="*/ 57 w 312"/>
                <a:gd name="T7" fmla="*/ 199 h 199"/>
                <a:gd name="T8" fmla="*/ 114 w 312"/>
                <a:gd name="T9" fmla="*/ 142 h 199"/>
                <a:gd name="T10" fmla="*/ 312 w 312"/>
                <a:gd name="T11" fmla="*/ 170 h 199"/>
                <a:gd name="T12" fmla="*/ 227 w 312"/>
                <a:gd name="T13" fmla="*/ 85 h 199"/>
                <a:gd name="T14" fmla="*/ 312 w 312"/>
                <a:gd name="T15" fmla="*/ 57 h 199"/>
                <a:gd name="T16" fmla="*/ 284 w 312"/>
                <a:gd name="T17" fmla="*/ 0 h 199"/>
                <a:gd name="T18" fmla="*/ 170 w 312"/>
                <a:gd name="T19" fmla="*/ 57 h 199"/>
                <a:gd name="T20" fmla="*/ 85 w 312"/>
                <a:gd name="T21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2" h="199">
                  <a:moveTo>
                    <a:pt x="85" y="0"/>
                  </a:moveTo>
                  <a:lnTo>
                    <a:pt x="0" y="57"/>
                  </a:lnTo>
                  <a:lnTo>
                    <a:pt x="57" y="114"/>
                  </a:lnTo>
                  <a:lnTo>
                    <a:pt x="57" y="199"/>
                  </a:lnTo>
                  <a:lnTo>
                    <a:pt x="114" y="142"/>
                  </a:lnTo>
                  <a:lnTo>
                    <a:pt x="312" y="170"/>
                  </a:lnTo>
                  <a:lnTo>
                    <a:pt x="227" y="85"/>
                  </a:lnTo>
                  <a:lnTo>
                    <a:pt x="312" y="57"/>
                  </a:lnTo>
                  <a:lnTo>
                    <a:pt x="284" y="0"/>
                  </a:lnTo>
                  <a:lnTo>
                    <a:pt x="170" y="57"/>
                  </a:lnTo>
                  <a:lnTo>
                    <a:pt x="8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5" name="Freeform 725">
              <a:extLst>
                <a:ext uri="{FF2B5EF4-FFF2-40B4-BE49-F238E27FC236}">
                  <a16:creationId xmlns:a16="http://schemas.microsoft.com/office/drawing/2014/main" id="{A3560ED3-9A97-4C6F-BFD8-14281CCF731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5" y="2259"/>
              <a:ext cx="141" cy="311"/>
            </a:xfrm>
            <a:custGeom>
              <a:avLst/>
              <a:gdLst>
                <a:gd name="T0" fmla="*/ 85 w 141"/>
                <a:gd name="T1" fmla="*/ 0 h 311"/>
                <a:gd name="T2" fmla="*/ 0 w 141"/>
                <a:gd name="T3" fmla="*/ 56 h 311"/>
                <a:gd name="T4" fmla="*/ 85 w 141"/>
                <a:gd name="T5" fmla="*/ 311 h 311"/>
                <a:gd name="T6" fmla="*/ 85 w 141"/>
                <a:gd name="T7" fmla="*/ 141 h 311"/>
                <a:gd name="T8" fmla="*/ 141 w 141"/>
                <a:gd name="T9" fmla="*/ 113 h 311"/>
                <a:gd name="T10" fmla="*/ 85 w 141"/>
                <a:gd name="T1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1" h="311">
                  <a:moveTo>
                    <a:pt x="85" y="0"/>
                  </a:moveTo>
                  <a:lnTo>
                    <a:pt x="0" y="56"/>
                  </a:lnTo>
                  <a:lnTo>
                    <a:pt x="85" y="311"/>
                  </a:lnTo>
                  <a:lnTo>
                    <a:pt x="85" y="141"/>
                  </a:lnTo>
                  <a:lnTo>
                    <a:pt x="141" y="113"/>
                  </a:lnTo>
                  <a:lnTo>
                    <a:pt x="8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6" name="Freeform 726">
              <a:extLst>
                <a:ext uri="{FF2B5EF4-FFF2-40B4-BE49-F238E27FC236}">
                  <a16:creationId xmlns:a16="http://schemas.microsoft.com/office/drawing/2014/main" id="{0F8A2036-0002-4056-B403-634D52159B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8" y="3194"/>
              <a:ext cx="199" cy="170"/>
            </a:xfrm>
            <a:custGeom>
              <a:avLst/>
              <a:gdLst>
                <a:gd name="T0" fmla="*/ 85 w 199"/>
                <a:gd name="T1" fmla="*/ 0 h 170"/>
                <a:gd name="T2" fmla="*/ 0 w 199"/>
                <a:gd name="T3" fmla="*/ 113 h 170"/>
                <a:gd name="T4" fmla="*/ 28 w 199"/>
                <a:gd name="T5" fmla="*/ 170 h 170"/>
                <a:gd name="T6" fmla="*/ 142 w 199"/>
                <a:gd name="T7" fmla="*/ 142 h 170"/>
                <a:gd name="T8" fmla="*/ 199 w 199"/>
                <a:gd name="T9" fmla="*/ 28 h 170"/>
                <a:gd name="T10" fmla="*/ 142 w 199"/>
                <a:gd name="T11" fmla="*/ 28 h 170"/>
                <a:gd name="T12" fmla="*/ 85 w 199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9" h="170">
                  <a:moveTo>
                    <a:pt x="85" y="0"/>
                  </a:moveTo>
                  <a:lnTo>
                    <a:pt x="0" y="113"/>
                  </a:lnTo>
                  <a:lnTo>
                    <a:pt x="28" y="170"/>
                  </a:lnTo>
                  <a:lnTo>
                    <a:pt x="142" y="142"/>
                  </a:lnTo>
                  <a:lnTo>
                    <a:pt x="199" y="28"/>
                  </a:lnTo>
                  <a:lnTo>
                    <a:pt x="142" y="28"/>
                  </a:lnTo>
                  <a:lnTo>
                    <a:pt x="8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7" name="Freeform 727">
              <a:extLst>
                <a:ext uri="{FF2B5EF4-FFF2-40B4-BE49-F238E27FC236}">
                  <a16:creationId xmlns:a16="http://schemas.microsoft.com/office/drawing/2014/main" id="{A9E10E61-04E6-48DE-BD8A-F546549375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0" y="3194"/>
              <a:ext cx="142" cy="142"/>
            </a:xfrm>
            <a:custGeom>
              <a:avLst/>
              <a:gdLst>
                <a:gd name="T0" fmla="*/ 0 w 142"/>
                <a:gd name="T1" fmla="*/ 28 h 142"/>
                <a:gd name="T2" fmla="*/ 0 w 142"/>
                <a:gd name="T3" fmla="*/ 113 h 142"/>
                <a:gd name="T4" fmla="*/ 85 w 142"/>
                <a:gd name="T5" fmla="*/ 142 h 142"/>
                <a:gd name="T6" fmla="*/ 142 w 142"/>
                <a:gd name="T7" fmla="*/ 113 h 142"/>
                <a:gd name="T8" fmla="*/ 85 w 142"/>
                <a:gd name="T9" fmla="*/ 57 h 142"/>
                <a:gd name="T10" fmla="*/ 85 w 142"/>
                <a:gd name="T11" fmla="*/ 0 h 142"/>
                <a:gd name="T12" fmla="*/ 0 w 142"/>
                <a:gd name="T13" fmla="*/ 28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" h="142">
                  <a:moveTo>
                    <a:pt x="0" y="28"/>
                  </a:moveTo>
                  <a:lnTo>
                    <a:pt x="0" y="113"/>
                  </a:lnTo>
                  <a:lnTo>
                    <a:pt x="85" y="142"/>
                  </a:lnTo>
                  <a:lnTo>
                    <a:pt x="142" y="113"/>
                  </a:lnTo>
                  <a:lnTo>
                    <a:pt x="85" y="57"/>
                  </a:lnTo>
                  <a:lnTo>
                    <a:pt x="85" y="0"/>
                  </a:lnTo>
                  <a:lnTo>
                    <a:pt x="0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8" name="Freeform 728">
              <a:extLst>
                <a:ext uri="{FF2B5EF4-FFF2-40B4-BE49-F238E27FC236}">
                  <a16:creationId xmlns:a16="http://schemas.microsoft.com/office/drawing/2014/main" id="{217A8107-B6F5-4164-A3C5-8108D1E36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5" y="1096"/>
              <a:ext cx="170" cy="482"/>
            </a:xfrm>
            <a:custGeom>
              <a:avLst/>
              <a:gdLst>
                <a:gd name="T0" fmla="*/ 142 w 170"/>
                <a:gd name="T1" fmla="*/ 0 h 482"/>
                <a:gd name="T2" fmla="*/ 57 w 170"/>
                <a:gd name="T3" fmla="*/ 57 h 482"/>
                <a:gd name="T4" fmla="*/ 57 w 170"/>
                <a:gd name="T5" fmla="*/ 284 h 482"/>
                <a:gd name="T6" fmla="*/ 0 w 170"/>
                <a:gd name="T7" fmla="*/ 425 h 482"/>
                <a:gd name="T8" fmla="*/ 57 w 170"/>
                <a:gd name="T9" fmla="*/ 482 h 482"/>
                <a:gd name="T10" fmla="*/ 142 w 170"/>
                <a:gd name="T11" fmla="*/ 482 h 482"/>
                <a:gd name="T12" fmla="*/ 170 w 170"/>
                <a:gd name="T13" fmla="*/ 425 h 482"/>
                <a:gd name="T14" fmla="*/ 142 w 170"/>
                <a:gd name="T15" fmla="*/ 369 h 482"/>
                <a:gd name="T16" fmla="*/ 170 w 170"/>
                <a:gd name="T17" fmla="*/ 284 h 482"/>
                <a:gd name="T18" fmla="*/ 142 w 170"/>
                <a:gd name="T19" fmla="*/ 170 h 482"/>
                <a:gd name="T20" fmla="*/ 142 w 170"/>
                <a:gd name="T21" fmla="*/ 114 h 482"/>
                <a:gd name="T22" fmla="*/ 170 w 170"/>
                <a:gd name="T23" fmla="*/ 29 h 482"/>
                <a:gd name="T24" fmla="*/ 142 w 170"/>
                <a:gd name="T25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0" h="482">
                  <a:moveTo>
                    <a:pt x="142" y="0"/>
                  </a:moveTo>
                  <a:lnTo>
                    <a:pt x="57" y="57"/>
                  </a:lnTo>
                  <a:lnTo>
                    <a:pt x="57" y="284"/>
                  </a:lnTo>
                  <a:lnTo>
                    <a:pt x="0" y="425"/>
                  </a:lnTo>
                  <a:lnTo>
                    <a:pt x="57" y="482"/>
                  </a:lnTo>
                  <a:lnTo>
                    <a:pt x="142" y="482"/>
                  </a:lnTo>
                  <a:lnTo>
                    <a:pt x="170" y="425"/>
                  </a:lnTo>
                  <a:lnTo>
                    <a:pt x="142" y="369"/>
                  </a:lnTo>
                  <a:lnTo>
                    <a:pt x="170" y="284"/>
                  </a:lnTo>
                  <a:lnTo>
                    <a:pt x="142" y="170"/>
                  </a:lnTo>
                  <a:lnTo>
                    <a:pt x="142" y="114"/>
                  </a:lnTo>
                  <a:lnTo>
                    <a:pt x="170" y="29"/>
                  </a:lnTo>
                  <a:lnTo>
                    <a:pt x="142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9" name="Freeform 729">
              <a:extLst>
                <a:ext uri="{FF2B5EF4-FFF2-40B4-BE49-F238E27FC236}">
                  <a16:creationId xmlns:a16="http://schemas.microsoft.com/office/drawing/2014/main" id="{AC11FE53-482B-4E77-AB65-84078761C8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2" y="784"/>
              <a:ext cx="369" cy="199"/>
            </a:xfrm>
            <a:custGeom>
              <a:avLst/>
              <a:gdLst>
                <a:gd name="T0" fmla="*/ 0 w 369"/>
                <a:gd name="T1" fmla="*/ 199 h 199"/>
                <a:gd name="T2" fmla="*/ 113 w 369"/>
                <a:gd name="T3" fmla="*/ 85 h 199"/>
                <a:gd name="T4" fmla="*/ 227 w 369"/>
                <a:gd name="T5" fmla="*/ 0 h 199"/>
                <a:gd name="T6" fmla="*/ 255 w 369"/>
                <a:gd name="T7" fmla="*/ 85 h 199"/>
                <a:gd name="T8" fmla="*/ 312 w 369"/>
                <a:gd name="T9" fmla="*/ 85 h 199"/>
                <a:gd name="T10" fmla="*/ 312 w 369"/>
                <a:gd name="T11" fmla="*/ 29 h 199"/>
                <a:gd name="T12" fmla="*/ 369 w 369"/>
                <a:gd name="T13" fmla="*/ 57 h 199"/>
                <a:gd name="T14" fmla="*/ 340 w 369"/>
                <a:gd name="T15" fmla="*/ 142 h 199"/>
                <a:gd name="T16" fmla="*/ 255 w 369"/>
                <a:gd name="T17" fmla="*/ 199 h 199"/>
                <a:gd name="T18" fmla="*/ 199 w 369"/>
                <a:gd name="T19" fmla="*/ 199 h 199"/>
                <a:gd name="T20" fmla="*/ 142 w 369"/>
                <a:gd name="T21" fmla="*/ 142 h 199"/>
                <a:gd name="T22" fmla="*/ 113 w 369"/>
                <a:gd name="T23" fmla="*/ 199 h 199"/>
                <a:gd name="T24" fmla="*/ 0 w 369"/>
                <a:gd name="T25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9" h="199">
                  <a:moveTo>
                    <a:pt x="0" y="199"/>
                  </a:moveTo>
                  <a:lnTo>
                    <a:pt x="113" y="85"/>
                  </a:lnTo>
                  <a:lnTo>
                    <a:pt x="227" y="0"/>
                  </a:lnTo>
                  <a:lnTo>
                    <a:pt x="255" y="85"/>
                  </a:lnTo>
                  <a:lnTo>
                    <a:pt x="312" y="85"/>
                  </a:lnTo>
                  <a:lnTo>
                    <a:pt x="312" y="29"/>
                  </a:lnTo>
                  <a:lnTo>
                    <a:pt x="369" y="57"/>
                  </a:lnTo>
                  <a:lnTo>
                    <a:pt x="340" y="142"/>
                  </a:lnTo>
                  <a:lnTo>
                    <a:pt x="255" y="199"/>
                  </a:lnTo>
                  <a:lnTo>
                    <a:pt x="199" y="199"/>
                  </a:lnTo>
                  <a:lnTo>
                    <a:pt x="142" y="142"/>
                  </a:lnTo>
                  <a:lnTo>
                    <a:pt x="113" y="199"/>
                  </a:lnTo>
                  <a:lnTo>
                    <a:pt x="0" y="19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0" name="Freeform 730">
              <a:extLst>
                <a:ext uri="{FF2B5EF4-FFF2-40B4-BE49-F238E27FC236}">
                  <a16:creationId xmlns:a16="http://schemas.microsoft.com/office/drawing/2014/main" id="{5C681949-B6BC-4BD7-9325-25F6A2FF91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1040"/>
              <a:ext cx="170" cy="198"/>
            </a:xfrm>
            <a:custGeom>
              <a:avLst/>
              <a:gdLst>
                <a:gd name="T0" fmla="*/ 113 w 170"/>
                <a:gd name="T1" fmla="*/ 0 h 198"/>
                <a:gd name="T2" fmla="*/ 170 w 170"/>
                <a:gd name="T3" fmla="*/ 85 h 198"/>
                <a:gd name="T4" fmla="*/ 56 w 170"/>
                <a:gd name="T5" fmla="*/ 141 h 198"/>
                <a:gd name="T6" fmla="*/ 28 w 170"/>
                <a:gd name="T7" fmla="*/ 198 h 198"/>
                <a:gd name="T8" fmla="*/ 0 w 170"/>
                <a:gd name="T9" fmla="*/ 198 h 198"/>
                <a:gd name="T10" fmla="*/ 0 w 170"/>
                <a:gd name="T11" fmla="*/ 85 h 198"/>
                <a:gd name="T12" fmla="*/ 85 w 170"/>
                <a:gd name="T13" fmla="*/ 85 h 198"/>
                <a:gd name="T14" fmla="*/ 113 w 170"/>
                <a:gd name="T15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198">
                  <a:moveTo>
                    <a:pt x="113" y="0"/>
                  </a:moveTo>
                  <a:lnTo>
                    <a:pt x="170" y="85"/>
                  </a:lnTo>
                  <a:lnTo>
                    <a:pt x="56" y="141"/>
                  </a:lnTo>
                  <a:lnTo>
                    <a:pt x="28" y="198"/>
                  </a:lnTo>
                  <a:lnTo>
                    <a:pt x="0" y="198"/>
                  </a:lnTo>
                  <a:lnTo>
                    <a:pt x="0" y="85"/>
                  </a:lnTo>
                  <a:lnTo>
                    <a:pt x="85" y="85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1" name="Freeform 731">
              <a:extLst>
                <a:ext uri="{FF2B5EF4-FFF2-40B4-BE49-F238E27FC236}">
                  <a16:creationId xmlns:a16="http://schemas.microsoft.com/office/drawing/2014/main" id="{0B867483-B002-40A8-9DD4-238C31FBA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983"/>
              <a:ext cx="312" cy="340"/>
            </a:xfrm>
            <a:custGeom>
              <a:avLst/>
              <a:gdLst>
                <a:gd name="T0" fmla="*/ 142 w 312"/>
                <a:gd name="T1" fmla="*/ 0 h 340"/>
                <a:gd name="T2" fmla="*/ 142 w 312"/>
                <a:gd name="T3" fmla="*/ 85 h 340"/>
                <a:gd name="T4" fmla="*/ 114 w 312"/>
                <a:gd name="T5" fmla="*/ 142 h 340"/>
                <a:gd name="T6" fmla="*/ 114 w 312"/>
                <a:gd name="T7" fmla="*/ 198 h 340"/>
                <a:gd name="T8" fmla="*/ 0 w 312"/>
                <a:gd name="T9" fmla="*/ 255 h 340"/>
                <a:gd name="T10" fmla="*/ 142 w 312"/>
                <a:gd name="T11" fmla="*/ 340 h 340"/>
                <a:gd name="T12" fmla="*/ 142 w 312"/>
                <a:gd name="T13" fmla="*/ 255 h 340"/>
                <a:gd name="T14" fmla="*/ 199 w 312"/>
                <a:gd name="T15" fmla="*/ 283 h 340"/>
                <a:gd name="T16" fmla="*/ 227 w 312"/>
                <a:gd name="T17" fmla="*/ 198 h 340"/>
                <a:gd name="T18" fmla="*/ 312 w 312"/>
                <a:gd name="T19" fmla="*/ 227 h 340"/>
                <a:gd name="T20" fmla="*/ 312 w 312"/>
                <a:gd name="T21" fmla="*/ 198 h 340"/>
                <a:gd name="T22" fmla="*/ 255 w 312"/>
                <a:gd name="T23" fmla="*/ 142 h 340"/>
                <a:gd name="T24" fmla="*/ 255 w 312"/>
                <a:gd name="T25" fmla="*/ 85 h 340"/>
                <a:gd name="T26" fmla="*/ 227 w 312"/>
                <a:gd name="T27" fmla="*/ 28 h 340"/>
                <a:gd name="T28" fmla="*/ 170 w 312"/>
                <a:gd name="T29" fmla="*/ 0 h 340"/>
                <a:gd name="T30" fmla="*/ 142 w 312"/>
                <a:gd name="T3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2" h="340">
                  <a:moveTo>
                    <a:pt x="142" y="0"/>
                  </a:moveTo>
                  <a:lnTo>
                    <a:pt x="142" y="85"/>
                  </a:lnTo>
                  <a:lnTo>
                    <a:pt x="114" y="142"/>
                  </a:lnTo>
                  <a:lnTo>
                    <a:pt x="114" y="198"/>
                  </a:lnTo>
                  <a:lnTo>
                    <a:pt x="0" y="255"/>
                  </a:lnTo>
                  <a:lnTo>
                    <a:pt x="142" y="340"/>
                  </a:lnTo>
                  <a:lnTo>
                    <a:pt x="142" y="255"/>
                  </a:lnTo>
                  <a:lnTo>
                    <a:pt x="199" y="283"/>
                  </a:lnTo>
                  <a:lnTo>
                    <a:pt x="227" y="198"/>
                  </a:lnTo>
                  <a:lnTo>
                    <a:pt x="312" y="227"/>
                  </a:lnTo>
                  <a:lnTo>
                    <a:pt x="312" y="198"/>
                  </a:lnTo>
                  <a:lnTo>
                    <a:pt x="255" y="142"/>
                  </a:lnTo>
                  <a:lnTo>
                    <a:pt x="255" y="85"/>
                  </a:lnTo>
                  <a:lnTo>
                    <a:pt x="227" y="28"/>
                  </a:lnTo>
                  <a:lnTo>
                    <a:pt x="170" y="0"/>
                  </a:lnTo>
                  <a:lnTo>
                    <a:pt x="142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2" name="Freeform 732">
              <a:extLst>
                <a:ext uri="{FF2B5EF4-FFF2-40B4-BE49-F238E27FC236}">
                  <a16:creationId xmlns:a16="http://schemas.microsoft.com/office/drawing/2014/main" id="{B890262F-D7C9-4D19-B6AC-9E4AB9A42B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0" y="2570"/>
              <a:ext cx="227" cy="142"/>
            </a:xfrm>
            <a:custGeom>
              <a:avLst/>
              <a:gdLst>
                <a:gd name="T0" fmla="*/ 227 w 227"/>
                <a:gd name="T1" fmla="*/ 0 h 142"/>
                <a:gd name="T2" fmla="*/ 0 w 227"/>
                <a:gd name="T3" fmla="*/ 57 h 142"/>
                <a:gd name="T4" fmla="*/ 142 w 227"/>
                <a:gd name="T5" fmla="*/ 142 h 142"/>
                <a:gd name="T6" fmla="*/ 142 w 227"/>
                <a:gd name="T7" fmla="*/ 85 h 142"/>
                <a:gd name="T8" fmla="*/ 227 w 227"/>
                <a:gd name="T9" fmla="*/ 85 h 142"/>
                <a:gd name="T10" fmla="*/ 227 w 227"/>
                <a:gd name="T11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7" h="142">
                  <a:moveTo>
                    <a:pt x="227" y="0"/>
                  </a:moveTo>
                  <a:lnTo>
                    <a:pt x="0" y="57"/>
                  </a:lnTo>
                  <a:lnTo>
                    <a:pt x="142" y="142"/>
                  </a:lnTo>
                  <a:lnTo>
                    <a:pt x="142" y="85"/>
                  </a:lnTo>
                  <a:lnTo>
                    <a:pt x="227" y="85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3" name="Freeform 733">
              <a:extLst>
                <a:ext uri="{FF2B5EF4-FFF2-40B4-BE49-F238E27FC236}">
                  <a16:creationId xmlns:a16="http://schemas.microsoft.com/office/drawing/2014/main" id="{64CF0130-E759-446F-B39B-518978E586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2" y="2344"/>
              <a:ext cx="85" cy="198"/>
            </a:xfrm>
            <a:custGeom>
              <a:avLst/>
              <a:gdLst>
                <a:gd name="T0" fmla="*/ 0 w 85"/>
                <a:gd name="T1" fmla="*/ 0 h 198"/>
                <a:gd name="T2" fmla="*/ 0 w 85"/>
                <a:gd name="T3" fmla="*/ 85 h 198"/>
                <a:gd name="T4" fmla="*/ 29 w 85"/>
                <a:gd name="T5" fmla="*/ 113 h 198"/>
                <a:gd name="T6" fmla="*/ 0 w 85"/>
                <a:gd name="T7" fmla="*/ 141 h 198"/>
                <a:gd name="T8" fmla="*/ 0 w 85"/>
                <a:gd name="T9" fmla="*/ 198 h 198"/>
                <a:gd name="T10" fmla="*/ 57 w 85"/>
                <a:gd name="T11" fmla="*/ 170 h 198"/>
                <a:gd name="T12" fmla="*/ 85 w 85"/>
                <a:gd name="T13" fmla="*/ 113 h 198"/>
                <a:gd name="T14" fmla="*/ 57 w 85"/>
                <a:gd name="T15" fmla="*/ 56 h 198"/>
                <a:gd name="T16" fmla="*/ 85 w 85"/>
                <a:gd name="T17" fmla="*/ 56 h 198"/>
                <a:gd name="T18" fmla="*/ 57 w 85"/>
                <a:gd name="T19" fmla="*/ 0 h 198"/>
                <a:gd name="T20" fmla="*/ 0 w 85"/>
                <a:gd name="T21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" h="198">
                  <a:moveTo>
                    <a:pt x="0" y="0"/>
                  </a:moveTo>
                  <a:lnTo>
                    <a:pt x="0" y="85"/>
                  </a:lnTo>
                  <a:lnTo>
                    <a:pt x="29" y="113"/>
                  </a:lnTo>
                  <a:lnTo>
                    <a:pt x="0" y="141"/>
                  </a:lnTo>
                  <a:lnTo>
                    <a:pt x="0" y="198"/>
                  </a:lnTo>
                  <a:lnTo>
                    <a:pt x="57" y="170"/>
                  </a:lnTo>
                  <a:lnTo>
                    <a:pt x="85" y="113"/>
                  </a:lnTo>
                  <a:lnTo>
                    <a:pt x="57" y="56"/>
                  </a:lnTo>
                  <a:lnTo>
                    <a:pt x="85" y="56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4" name="Freeform 734">
              <a:extLst>
                <a:ext uri="{FF2B5EF4-FFF2-40B4-BE49-F238E27FC236}">
                  <a16:creationId xmlns:a16="http://schemas.microsoft.com/office/drawing/2014/main" id="{22D31478-81B9-4ECA-98D2-250D89C1BC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7" y="1295"/>
              <a:ext cx="907" cy="1190"/>
            </a:xfrm>
            <a:custGeom>
              <a:avLst/>
              <a:gdLst>
                <a:gd name="T0" fmla="*/ 0 w 907"/>
                <a:gd name="T1" fmla="*/ 1020 h 1190"/>
                <a:gd name="T2" fmla="*/ 28 w 907"/>
                <a:gd name="T3" fmla="*/ 1049 h 1190"/>
                <a:gd name="T4" fmla="*/ 0 w 907"/>
                <a:gd name="T5" fmla="*/ 1105 h 1190"/>
                <a:gd name="T6" fmla="*/ 85 w 907"/>
                <a:gd name="T7" fmla="*/ 1190 h 1190"/>
                <a:gd name="T8" fmla="*/ 312 w 907"/>
                <a:gd name="T9" fmla="*/ 1134 h 1190"/>
                <a:gd name="T10" fmla="*/ 425 w 907"/>
                <a:gd name="T11" fmla="*/ 1049 h 1190"/>
                <a:gd name="T12" fmla="*/ 425 w 907"/>
                <a:gd name="T13" fmla="*/ 964 h 1190"/>
                <a:gd name="T14" fmla="*/ 482 w 907"/>
                <a:gd name="T15" fmla="*/ 964 h 1190"/>
                <a:gd name="T16" fmla="*/ 595 w 907"/>
                <a:gd name="T17" fmla="*/ 765 h 1190"/>
                <a:gd name="T18" fmla="*/ 652 w 907"/>
                <a:gd name="T19" fmla="*/ 737 h 1190"/>
                <a:gd name="T20" fmla="*/ 652 w 907"/>
                <a:gd name="T21" fmla="*/ 680 h 1190"/>
                <a:gd name="T22" fmla="*/ 567 w 907"/>
                <a:gd name="T23" fmla="*/ 623 h 1190"/>
                <a:gd name="T24" fmla="*/ 708 w 907"/>
                <a:gd name="T25" fmla="*/ 595 h 1190"/>
                <a:gd name="T26" fmla="*/ 652 w 907"/>
                <a:gd name="T27" fmla="*/ 538 h 1190"/>
                <a:gd name="T28" fmla="*/ 708 w 907"/>
                <a:gd name="T29" fmla="*/ 538 h 1190"/>
                <a:gd name="T30" fmla="*/ 765 w 907"/>
                <a:gd name="T31" fmla="*/ 482 h 1190"/>
                <a:gd name="T32" fmla="*/ 680 w 907"/>
                <a:gd name="T33" fmla="*/ 453 h 1190"/>
                <a:gd name="T34" fmla="*/ 680 w 907"/>
                <a:gd name="T35" fmla="*/ 425 h 1190"/>
                <a:gd name="T36" fmla="*/ 822 w 907"/>
                <a:gd name="T37" fmla="*/ 397 h 1190"/>
                <a:gd name="T38" fmla="*/ 822 w 907"/>
                <a:gd name="T39" fmla="*/ 283 h 1190"/>
                <a:gd name="T40" fmla="*/ 907 w 907"/>
                <a:gd name="T41" fmla="*/ 255 h 1190"/>
                <a:gd name="T42" fmla="*/ 850 w 907"/>
                <a:gd name="T43" fmla="*/ 170 h 1190"/>
                <a:gd name="T44" fmla="*/ 879 w 907"/>
                <a:gd name="T45" fmla="*/ 141 h 1190"/>
                <a:gd name="T46" fmla="*/ 850 w 907"/>
                <a:gd name="T47" fmla="*/ 85 h 1190"/>
                <a:gd name="T48" fmla="*/ 879 w 907"/>
                <a:gd name="T49" fmla="*/ 56 h 1190"/>
                <a:gd name="T50" fmla="*/ 850 w 907"/>
                <a:gd name="T51" fmla="*/ 0 h 1190"/>
                <a:gd name="T52" fmla="*/ 708 w 907"/>
                <a:gd name="T53" fmla="*/ 0 h 1190"/>
                <a:gd name="T54" fmla="*/ 680 w 907"/>
                <a:gd name="T55" fmla="*/ 28 h 1190"/>
                <a:gd name="T56" fmla="*/ 708 w 907"/>
                <a:gd name="T57" fmla="*/ 56 h 1190"/>
                <a:gd name="T58" fmla="*/ 652 w 907"/>
                <a:gd name="T59" fmla="*/ 85 h 1190"/>
                <a:gd name="T60" fmla="*/ 737 w 907"/>
                <a:gd name="T61" fmla="*/ 113 h 1190"/>
                <a:gd name="T62" fmla="*/ 794 w 907"/>
                <a:gd name="T63" fmla="*/ 85 h 1190"/>
                <a:gd name="T64" fmla="*/ 822 w 907"/>
                <a:gd name="T65" fmla="*/ 141 h 1190"/>
                <a:gd name="T66" fmla="*/ 794 w 907"/>
                <a:gd name="T67" fmla="*/ 170 h 1190"/>
                <a:gd name="T68" fmla="*/ 737 w 907"/>
                <a:gd name="T69" fmla="*/ 141 h 1190"/>
                <a:gd name="T70" fmla="*/ 737 w 907"/>
                <a:gd name="T71" fmla="*/ 198 h 1190"/>
                <a:gd name="T72" fmla="*/ 708 w 907"/>
                <a:gd name="T73" fmla="*/ 283 h 1190"/>
                <a:gd name="T74" fmla="*/ 680 w 907"/>
                <a:gd name="T75" fmla="*/ 255 h 1190"/>
                <a:gd name="T76" fmla="*/ 708 w 907"/>
                <a:gd name="T77" fmla="*/ 141 h 1190"/>
                <a:gd name="T78" fmla="*/ 652 w 907"/>
                <a:gd name="T79" fmla="*/ 141 h 1190"/>
                <a:gd name="T80" fmla="*/ 595 w 907"/>
                <a:gd name="T81" fmla="*/ 255 h 1190"/>
                <a:gd name="T82" fmla="*/ 368 w 907"/>
                <a:gd name="T83" fmla="*/ 283 h 1190"/>
                <a:gd name="T84" fmla="*/ 368 w 907"/>
                <a:gd name="T85" fmla="*/ 425 h 1190"/>
                <a:gd name="T86" fmla="*/ 340 w 907"/>
                <a:gd name="T87" fmla="*/ 453 h 1190"/>
                <a:gd name="T88" fmla="*/ 425 w 907"/>
                <a:gd name="T89" fmla="*/ 595 h 1190"/>
                <a:gd name="T90" fmla="*/ 312 w 907"/>
                <a:gd name="T91" fmla="*/ 595 h 1190"/>
                <a:gd name="T92" fmla="*/ 312 w 907"/>
                <a:gd name="T93" fmla="*/ 623 h 1190"/>
                <a:gd name="T94" fmla="*/ 283 w 907"/>
                <a:gd name="T95" fmla="*/ 680 h 1190"/>
                <a:gd name="T96" fmla="*/ 227 w 907"/>
                <a:gd name="T97" fmla="*/ 652 h 1190"/>
                <a:gd name="T98" fmla="*/ 227 w 907"/>
                <a:gd name="T99" fmla="*/ 765 h 1190"/>
                <a:gd name="T100" fmla="*/ 340 w 907"/>
                <a:gd name="T101" fmla="*/ 822 h 1190"/>
                <a:gd name="T102" fmla="*/ 283 w 907"/>
                <a:gd name="T103" fmla="*/ 879 h 1190"/>
                <a:gd name="T104" fmla="*/ 227 w 907"/>
                <a:gd name="T105" fmla="*/ 850 h 1190"/>
                <a:gd name="T106" fmla="*/ 142 w 907"/>
                <a:gd name="T107" fmla="*/ 907 h 1190"/>
                <a:gd name="T108" fmla="*/ 142 w 907"/>
                <a:gd name="T109" fmla="*/ 992 h 1190"/>
                <a:gd name="T110" fmla="*/ 170 w 907"/>
                <a:gd name="T111" fmla="*/ 1020 h 1190"/>
                <a:gd name="T112" fmla="*/ 227 w 907"/>
                <a:gd name="T113" fmla="*/ 1020 h 1190"/>
                <a:gd name="T114" fmla="*/ 198 w 907"/>
                <a:gd name="T115" fmla="*/ 1105 h 1190"/>
                <a:gd name="T116" fmla="*/ 85 w 907"/>
                <a:gd name="T117" fmla="*/ 1105 h 1190"/>
                <a:gd name="T118" fmla="*/ 85 w 907"/>
                <a:gd name="T119" fmla="*/ 1077 h 1190"/>
                <a:gd name="T120" fmla="*/ 28 w 907"/>
                <a:gd name="T121" fmla="*/ 992 h 1190"/>
                <a:gd name="T122" fmla="*/ 0 w 907"/>
                <a:gd name="T123" fmla="*/ 1020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07" h="1190">
                  <a:moveTo>
                    <a:pt x="0" y="1020"/>
                  </a:moveTo>
                  <a:lnTo>
                    <a:pt x="28" y="1049"/>
                  </a:lnTo>
                  <a:lnTo>
                    <a:pt x="0" y="1105"/>
                  </a:lnTo>
                  <a:lnTo>
                    <a:pt x="85" y="1190"/>
                  </a:lnTo>
                  <a:lnTo>
                    <a:pt x="312" y="1134"/>
                  </a:lnTo>
                  <a:lnTo>
                    <a:pt x="425" y="1049"/>
                  </a:lnTo>
                  <a:lnTo>
                    <a:pt x="425" y="964"/>
                  </a:lnTo>
                  <a:lnTo>
                    <a:pt x="482" y="964"/>
                  </a:lnTo>
                  <a:lnTo>
                    <a:pt x="595" y="765"/>
                  </a:lnTo>
                  <a:lnTo>
                    <a:pt x="652" y="737"/>
                  </a:lnTo>
                  <a:lnTo>
                    <a:pt x="652" y="680"/>
                  </a:lnTo>
                  <a:lnTo>
                    <a:pt x="567" y="623"/>
                  </a:lnTo>
                  <a:lnTo>
                    <a:pt x="708" y="595"/>
                  </a:lnTo>
                  <a:lnTo>
                    <a:pt x="652" y="538"/>
                  </a:lnTo>
                  <a:lnTo>
                    <a:pt x="708" y="538"/>
                  </a:lnTo>
                  <a:lnTo>
                    <a:pt x="765" y="482"/>
                  </a:lnTo>
                  <a:lnTo>
                    <a:pt x="680" y="453"/>
                  </a:lnTo>
                  <a:lnTo>
                    <a:pt x="680" y="425"/>
                  </a:lnTo>
                  <a:lnTo>
                    <a:pt x="822" y="397"/>
                  </a:lnTo>
                  <a:lnTo>
                    <a:pt x="822" y="283"/>
                  </a:lnTo>
                  <a:lnTo>
                    <a:pt x="907" y="255"/>
                  </a:lnTo>
                  <a:lnTo>
                    <a:pt x="850" y="170"/>
                  </a:lnTo>
                  <a:lnTo>
                    <a:pt x="879" y="141"/>
                  </a:lnTo>
                  <a:lnTo>
                    <a:pt x="850" y="85"/>
                  </a:lnTo>
                  <a:lnTo>
                    <a:pt x="879" y="56"/>
                  </a:lnTo>
                  <a:lnTo>
                    <a:pt x="850" y="0"/>
                  </a:lnTo>
                  <a:lnTo>
                    <a:pt x="708" y="0"/>
                  </a:lnTo>
                  <a:lnTo>
                    <a:pt x="680" y="28"/>
                  </a:lnTo>
                  <a:lnTo>
                    <a:pt x="708" y="56"/>
                  </a:lnTo>
                  <a:lnTo>
                    <a:pt x="652" y="85"/>
                  </a:lnTo>
                  <a:lnTo>
                    <a:pt x="737" y="113"/>
                  </a:lnTo>
                  <a:lnTo>
                    <a:pt x="794" y="85"/>
                  </a:lnTo>
                  <a:lnTo>
                    <a:pt x="822" y="141"/>
                  </a:lnTo>
                  <a:lnTo>
                    <a:pt x="794" y="170"/>
                  </a:lnTo>
                  <a:lnTo>
                    <a:pt x="737" y="141"/>
                  </a:lnTo>
                  <a:lnTo>
                    <a:pt x="737" y="198"/>
                  </a:lnTo>
                  <a:lnTo>
                    <a:pt x="708" y="283"/>
                  </a:lnTo>
                  <a:lnTo>
                    <a:pt x="680" y="255"/>
                  </a:lnTo>
                  <a:lnTo>
                    <a:pt x="708" y="141"/>
                  </a:lnTo>
                  <a:lnTo>
                    <a:pt x="652" y="141"/>
                  </a:lnTo>
                  <a:lnTo>
                    <a:pt x="595" y="255"/>
                  </a:lnTo>
                  <a:lnTo>
                    <a:pt x="368" y="283"/>
                  </a:lnTo>
                  <a:lnTo>
                    <a:pt x="368" y="425"/>
                  </a:lnTo>
                  <a:lnTo>
                    <a:pt x="340" y="453"/>
                  </a:lnTo>
                  <a:lnTo>
                    <a:pt x="425" y="595"/>
                  </a:lnTo>
                  <a:lnTo>
                    <a:pt x="312" y="595"/>
                  </a:lnTo>
                  <a:lnTo>
                    <a:pt x="312" y="623"/>
                  </a:lnTo>
                  <a:lnTo>
                    <a:pt x="283" y="680"/>
                  </a:lnTo>
                  <a:lnTo>
                    <a:pt x="227" y="652"/>
                  </a:lnTo>
                  <a:lnTo>
                    <a:pt x="227" y="765"/>
                  </a:lnTo>
                  <a:lnTo>
                    <a:pt x="340" y="822"/>
                  </a:lnTo>
                  <a:lnTo>
                    <a:pt x="283" y="879"/>
                  </a:lnTo>
                  <a:lnTo>
                    <a:pt x="227" y="850"/>
                  </a:lnTo>
                  <a:lnTo>
                    <a:pt x="142" y="907"/>
                  </a:lnTo>
                  <a:lnTo>
                    <a:pt x="142" y="992"/>
                  </a:lnTo>
                  <a:lnTo>
                    <a:pt x="170" y="1020"/>
                  </a:lnTo>
                  <a:lnTo>
                    <a:pt x="227" y="1020"/>
                  </a:lnTo>
                  <a:lnTo>
                    <a:pt x="198" y="1105"/>
                  </a:lnTo>
                  <a:lnTo>
                    <a:pt x="85" y="1105"/>
                  </a:lnTo>
                  <a:lnTo>
                    <a:pt x="85" y="1077"/>
                  </a:lnTo>
                  <a:lnTo>
                    <a:pt x="28" y="992"/>
                  </a:lnTo>
                  <a:lnTo>
                    <a:pt x="0" y="102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5" name="Freeform 735">
              <a:extLst>
                <a:ext uri="{FF2B5EF4-FFF2-40B4-BE49-F238E27FC236}">
                  <a16:creationId xmlns:a16="http://schemas.microsoft.com/office/drawing/2014/main" id="{59C60B47-9DF7-4BF3-BA09-BDB2477F2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1" y="1011"/>
              <a:ext cx="113" cy="85"/>
            </a:xfrm>
            <a:custGeom>
              <a:avLst/>
              <a:gdLst>
                <a:gd name="T0" fmla="*/ 113 w 113"/>
                <a:gd name="T1" fmla="*/ 29 h 85"/>
                <a:gd name="T2" fmla="*/ 57 w 113"/>
                <a:gd name="T3" fmla="*/ 85 h 85"/>
                <a:gd name="T4" fmla="*/ 0 w 113"/>
                <a:gd name="T5" fmla="*/ 29 h 85"/>
                <a:gd name="T6" fmla="*/ 28 w 113"/>
                <a:gd name="T7" fmla="*/ 0 h 85"/>
                <a:gd name="T8" fmla="*/ 113 w 113"/>
                <a:gd name="T9" fmla="*/ 29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85">
                  <a:moveTo>
                    <a:pt x="113" y="29"/>
                  </a:moveTo>
                  <a:lnTo>
                    <a:pt x="57" y="85"/>
                  </a:lnTo>
                  <a:lnTo>
                    <a:pt x="0" y="29"/>
                  </a:lnTo>
                  <a:lnTo>
                    <a:pt x="28" y="0"/>
                  </a:lnTo>
                  <a:lnTo>
                    <a:pt x="113" y="2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6" name="Freeform 736">
              <a:extLst>
                <a:ext uri="{FF2B5EF4-FFF2-40B4-BE49-F238E27FC236}">
                  <a16:creationId xmlns:a16="http://schemas.microsoft.com/office/drawing/2014/main" id="{5D8517F3-8BC7-4F23-B0E9-E08133ED30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8" y="1266"/>
              <a:ext cx="255" cy="312"/>
            </a:xfrm>
            <a:custGeom>
              <a:avLst/>
              <a:gdLst>
                <a:gd name="T0" fmla="*/ 0 w 255"/>
                <a:gd name="T1" fmla="*/ 29 h 312"/>
                <a:gd name="T2" fmla="*/ 57 w 255"/>
                <a:gd name="T3" fmla="*/ 85 h 312"/>
                <a:gd name="T4" fmla="*/ 28 w 255"/>
                <a:gd name="T5" fmla="*/ 114 h 312"/>
                <a:gd name="T6" fmla="*/ 28 w 255"/>
                <a:gd name="T7" fmla="*/ 199 h 312"/>
                <a:gd name="T8" fmla="*/ 0 w 255"/>
                <a:gd name="T9" fmla="*/ 255 h 312"/>
                <a:gd name="T10" fmla="*/ 28 w 255"/>
                <a:gd name="T11" fmla="*/ 312 h 312"/>
                <a:gd name="T12" fmla="*/ 85 w 255"/>
                <a:gd name="T13" fmla="*/ 312 h 312"/>
                <a:gd name="T14" fmla="*/ 85 w 255"/>
                <a:gd name="T15" fmla="*/ 255 h 312"/>
                <a:gd name="T16" fmla="*/ 170 w 255"/>
                <a:gd name="T17" fmla="*/ 255 h 312"/>
                <a:gd name="T18" fmla="*/ 170 w 255"/>
                <a:gd name="T19" fmla="*/ 199 h 312"/>
                <a:gd name="T20" fmla="*/ 227 w 255"/>
                <a:gd name="T21" fmla="*/ 199 h 312"/>
                <a:gd name="T22" fmla="*/ 255 w 255"/>
                <a:gd name="T23" fmla="*/ 170 h 312"/>
                <a:gd name="T24" fmla="*/ 198 w 255"/>
                <a:gd name="T25" fmla="*/ 114 h 312"/>
                <a:gd name="T26" fmla="*/ 170 w 255"/>
                <a:gd name="T27" fmla="*/ 142 h 312"/>
                <a:gd name="T28" fmla="*/ 142 w 255"/>
                <a:gd name="T29" fmla="*/ 142 h 312"/>
                <a:gd name="T30" fmla="*/ 170 w 255"/>
                <a:gd name="T31" fmla="*/ 29 h 312"/>
                <a:gd name="T32" fmla="*/ 85 w 255"/>
                <a:gd name="T33" fmla="*/ 0 h 312"/>
                <a:gd name="T34" fmla="*/ 0 w 255"/>
                <a:gd name="T35" fmla="*/ 0 h 312"/>
                <a:gd name="T36" fmla="*/ 0 w 255"/>
                <a:gd name="T37" fmla="*/ 2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5" h="312">
                  <a:moveTo>
                    <a:pt x="0" y="29"/>
                  </a:moveTo>
                  <a:lnTo>
                    <a:pt x="57" y="85"/>
                  </a:lnTo>
                  <a:lnTo>
                    <a:pt x="28" y="114"/>
                  </a:lnTo>
                  <a:lnTo>
                    <a:pt x="28" y="199"/>
                  </a:lnTo>
                  <a:lnTo>
                    <a:pt x="0" y="255"/>
                  </a:lnTo>
                  <a:lnTo>
                    <a:pt x="28" y="312"/>
                  </a:lnTo>
                  <a:lnTo>
                    <a:pt x="85" y="312"/>
                  </a:lnTo>
                  <a:lnTo>
                    <a:pt x="85" y="255"/>
                  </a:lnTo>
                  <a:lnTo>
                    <a:pt x="170" y="255"/>
                  </a:lnTo>
                  <a:lnTo>
                    <a:pt x="170" y="199"/>
                  </a:lnTo>
                  <a:lnTo>
                    <a:pt x="227" y="199"/>
                  </a:lnTo>
                  <a:lnTo>
                    <a:pt x="255" y="170"/>
                  </a:lnTo>
                  <a:lnTo>
                    <a:pt x="198" y="114"/>
                  </a:lnTo>
                  <a:lnTo>
                    <a:pt x="170" y="142"/>
                  </a:lnTo>
                  <a:lnTo>
                    <a:pt x="142" y="142"/>
                  </a:lnTo>
                  <a:lnTo>
                    <a:pt x="170" y="29"/>
                  </a:lnTo>
                  <a:lnTo>
                    <a:pt x="85" y="0"/>
                  </a:lnTo>
                  <a:lnTo>
                    <a:pt x="0" y="0"/>
                  </a:lnTo>
                  <a:lnTo>
                    <a:pt x="0" y="2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7" name="Freeform 737">
              <a:extLst>
                <a:ext uri="{FF2B5EF4-FFF2-40B4-BE49-F238E27FC236}">
                  <a16:creationId xmlns:a16="http://schemas.microsoft.com/office/drawing/2014/main" id="{1944B12C-1BEF-4AF4-9803-4BFE271100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" y="1351"/>
              <a:ext cx="963" cy="652"/>
            </a:xfrm>
            <a:custGeom>
              <a:avLst/>
              <a:gdLst>
                <a:gd name="T0" fmla="*/ 141 w 963"/>
                <a:gd name="T1" fmla="*/ 426 h 652"/>
                <a:gd name="T2" fmla="*/ 113 w 963"/>
                <a:gd name="T3" fmla="*/ 454 h 652"/>
                <a:gd name="T4" fmla="*/ 85 w 963"/>
                <a:gd name="T5" fmla="*/ 454 h 652"/>
                <a:gd name="T6" fmla="*/ 56 w 963"/>
                <a:gd name="T7" fmla="*/ 482 h 652"/>
                <a:gd name="T8" fmla="*/ 28 w 963"/>
                <a:gd name="T9" fmla="*/ 397 h 652"/>
                <a:gd name="T10" fmla="*/ 0 w 963"/>
                <a:gd name="T11" fmla="*/ 369 h 652"/>
                <a:gd name="T12" fmla="*/ 0 w 963"/>
                <a:gd name="T13" fmla="*/ 312 h 652"/>
                <a:gd name="T14" fmla="*/ 56 w 963"/>
                <a:gd name="T15" fmla="*/ 312 h 652"/>
                <a:gd name="T16" fmla="*/ 56 w 963"/>
                <a:gd name="T17" fmla="*/ 256 h 652"/>
                <a:gd name="T18" fmla="*/ 85 w 963"/>
                <a:gd name="T19" fmla="*/ 170 h 652"/>
                <a:gd name="T20" fmla="*/ 28 w 963"/>
                <a:gd name="T21" fmla="*/ 142 h 652"/>
                <a:gd name="T22" fmla="*/ 85 w 963"/>
                <a:gd name="T23" fmla="*/ 85 h 652"/>
                <a:gd name="T24" fmla="*/ 170 w 963"/>
                <a:gd name="T25" fmla="*/ 85 h 652"/>
                <a:gd name="T26" fmla="*/ 141 w 963"/>
                <a:gd name="T27" fmla="*/ 114 h 652"/>
                <a:gd name="T28" fmla="*/ 170 w 963"/>
                <a:gd name="T29" fmla="*/ 142 h 652"/>
                <a:gd name="T30" fmla="*/ 226 w 963"/>
                <a:gd name="T31" fmla="*/ 114 h 652"/>
                <a:gd name="T32" fmla="*/ 255 w 963"/>
                <a:gd name="T33" fmla="*/ 170 h 652"/>
                <a:gd name="T34" fmla="*/ 311 w 963"/>
                <a:gd name="T35" fmla="*/ 170 h 652"/>
                <a:gd name="T36" fmla="*/ 283 w 963"/>
                <a:gd name="T37" fmla="*/ 142 h 652"/>
                <a:gd name="T38" fmla="*/ 340 w 963"/>
                <a:gd name="T39" fmla="*/ 142 h 652"/>
                <a:gd name="T40" fmla="*/ 453 w 963"/>
                <a:gd name="T41" fmla="*/ 57 h 652"/>
                <a:gd name="T42" fmla="*/ 425 w 963"/>
                <a:gd name="T43" fmla="*/ 29 h 652"/>
                <a:gd name="T44" fmla="*/ 453 w 963"/>
                <a:gd name="T45" fmla="*/ 0 h 652"/>
                <a:gd name="T46" fmla="*/ 538 w 963"/>
                <a:gd name="T47" fmla="*/ 57 h 652"/>
                <a:gd name="T48" fmla="*/ 510 w 963"/>
                <a:gd name="T49" fmla="*/ 85 h 652"/>
                <a:gd name="T50" fmla="*/ 482 w 963"/>
                <a:gd name="T51" fmla="*/ 85 h 652"/>
                <a:gd name="T52" fmla="*/ 453 w 963"/>
                <a:gd name="T53" fmla="*/ 170 h 652"/>
                <a:gd name="T54" fmla="*/ 482 w 963"/>
                <a:gd name="T55" fmla="*/ 199 h 652"/>
                <a:gd name="T56" fmla="*/ 510 w 963"/>
                <a:gd name="T57" fmla="*/ 199 h 652"/>
                <a:gd name="T58" fmla="*/ 595 w 963"/>
                <a:gd name="T59" fmla="*/ 256 h 652"/>
                <a:gd name="T60" fmla="*/ 680 w 963"/>
                <a:gd name="T61" fmla="*/ 227 h 652"/>
                <a:gd name="T62" fmla="*/ 765 w 963"/>
                <a:gd name="T63" fmla="*/ 142 h 652"/>
                <a:gd name="T64" fmla="*/ 850 w 963"/>
                <a:gd name="T65" fmla="*/ 227 h 652"/>
                <a:gd name="T66" fmla="*/ 878 w 963"/>
                <a:gd name="T67" fmla="*/ 170 h 652"/>
                <a:gd name="T68" fmla="*/ 878 w 963"/>
                <a:gd name="T69" fmla="*/ 114 h 652"/>
                <a:gd name="T70" fmla="*/ 963 w 963"/>
                <a:gd name="T71" fmla="*/ 114 h 652"/>
                <a:gd name="T72" fmla="*/ 935 w 963"/>
                <a:gd name="T73" fmla="*/ 284 h 652"/>
                <a:gd name="T74" fmla="*/ 878 w 963"/>
                <a:gd name="T75" fmla="*/ 341 h 652"/>
                <a:gd name="T76" fmla="*/ 822 w 963"/>
                <a:gd name="T77" fmla="*/ 511 h 652"/>
                <a:gd name="T78" fmla="*/ 907 w 963"/>
                <a:gd name="T79" fmla="*/ 624 h 652"/>
                <a:gd name="T80" fmla="*/ 878 w 963"/>
                <a:gd name="T81" fmla="*/ 652 h 652"/>
                <a:gd name="T82" fmla="*/ 822 w 963"/>
                <a:gd name="T83" fmla="*/ 624 h 652"/>
                <a:gd name="T84" fmla="*/ 822 w 963"/>
                <a:gd name="T85" fmla="*/ 596 h 652"/>
                <a:gd name="T86" fmla="*/ 737 w 963"/>
                <a:gd name="T87" fmla="*/ 624 h 652"/>
                <a:gd name="T88" fmla="*/ 652 w 963"/>
                <a:gd name="T89" fmla="*/ 539 h 652"/>
                <a:gd name="T90" fmla="*/ 623 w 963"/>
                <a:gd name="T91" fmla="*/ 454 h 652"/>
                <a:gd name="T92" fmla="*/ 595 w 963"/>
                <a:gd name="T93" fmla="*/ 426 h 652"/>
                <a:gd name="T94" fmla="*/ 510 w 963"/>
                <a:gd name="T95" fmla="*/ 426 h 652"/>
                <a:gd name="T96" fmla="*/ 453 w 963"/>
                <a:gd name="T97" fmla="*/ 454 h 652"/>
                <a:gd name="T98" fmla="*/ 425 w 963"/>
                <a:gd name="T99" fmla="*/ 397 h 652"/>
                <a:gd name="T100" fmla="*/ 396 w 963"/>
                <a:gd name="T101" fmla="*/ 397 h 652"/>
                <a:gd name="T102" fmla="*/ 283 w 963"/>
                <a:gd name="T103" fmla="*/ 284 h 652"/>
                <a:gd name="T104" fmla="*/ 283 w 963"/>
                <a:gd name="T105" fmla="*/ 312 h 652"/>
                <a:gd name="T106" fmla="*/ 255 w 963"/>
                <a:gd name="T107" fmla="*/ 312 h 652"/>
                <a:gd name="T108" fmla="*/ 255 w 963"/>
                <a:gd name="T109" fmla="*/ 369 h 652"/>
                <a:gd name="T110" fmla="*/ 198 w 963"/>
                <a:gd name="T111" fmla="*/ 341 h 652"/>
                <a:gd name="T112" fmla="*/ 141 w 963"/>
                <a:gd name="T113" fmla="*/ 426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63" h="652">
                  <a:moveTo>
                    <a:pt x="141" y="426"/>
                  </a:moveTo>
                  <a:lnTo>
                    <a:pt x="113" y="454"/>
                  </a:lnTo>
                  <a:lnTo>
                    <a:pt x="85" y="454"/>
                  </a:lnTo>
                  <a:lnTo>
                    <a:pt x="56" y="482"/>
                  </a:lnTo>
                  <a:lnTo>
                    <a:pt x="28" y="397"/>
                  </a:lnTo>
                  <a:lnTo>
                    <a:pt x="0" y="369"/>
                  </a:lnTo>
                  <a:lnTo>
                    <a:pt x="0" y="312"/>
                  </a:lnTo>
                  <a:lnTo>
                    <a:pt x="56" y="312"/>
                  </a:lnTo>
                  <a:lnTo>
                    <a:pt x="56" y="256"/>
                  </a:lnTo>
                  <a:lnTo>
                    <a:pt x="85" y="170"/>
                  </a:lnTo>
                  <a:lnTo>
                    <a:pt x="28" y="142"/>
                  </a:lnTo>
                  <a:lnTo>
                    <a:pt x="85" y="85"/>
                  </a:lnTo>
                  <a:lnTo>
                    <a:pt x="170" y="85"/>
                  </a:lnTo>
                  <a:lnTo>
                    <a:pt x="141" y="114"/>
                  </a:lnTo>
                  <a:lnTo>
                    <a:pt x="170" y="142"/>
                  </a:lnTo>
                  <a:lnTo>
                    <a:pt x="226" y="114"/>
                  </a:lnTo>
                  <a:lnTo>
                    <a:pt x="255" y="170"/>
                  </a:lnTo>
                  <a:lnTo>
                    <a:pt x="311" y="170"/>
                  </a:lnTo>
                  <a:lnTo>
                    <a:pt x="283" y="142"/>
                  </a:lnTo>
                  <a:lnTo>
                    <a:pt x="340" y="142"/>
                  </a:lnTo>
                  <a:lnTo>
                    <a:pt x="453" y="57"/>
                  </a:lnTo>
                  <a:lnTo>
                    <a:pt x="425" y="29"/>
                  </a:lnTo>
                  <a:lnTo>
                    <a:pt x="453" y="0"/>
                  </a:lnTo>
                  <a:lnTo>
                    <a:pt x="538" y="57"/>
                  </a:lnTo>
                  <a:lnTo>
                    <a:pt x="510" y="85"/>
                  </a:lnTo>
                  <a:lnTo>
                    <a:pt x="482" y="85"/>
                  </a:lnTo>
                  <a:lnTo>
                    <a:pt x="453" y="170"/>
                  </a:lnTo>
                  <a:lnTo>
                    <a:pt x="482" y="199"/>
                  </a:lnTo>
                  <a:lnTo>
                    <a:pt x="510" y="199"/>
                  </a:lnTo>
                  <a:lnTo>
                    <a:pt x="595" y="256"/>
                  </a:lnTo>
                  <a:lnTo>
                    <a:pt x="680" y="227"/>
                  </a:lnTo>
                  <a:lnTo>
                    <a:pt x="765" y="142"/>
                  </a:lnTo>
                  <a:lnTo>
                    <a:pt x="850" y="227"/>
                  </a:lnTo>
                  <a:lnTo>
                    <a:pt x="878" y="170"/>
                  </a:lnTo>
                  <a:lnTo>
                    <a:pt x="878" y="114"/>
                  </a:lnTo>
                  <a:lnTo>
                    <a:pt x="963" y="114"/>
                  </a:lnTo>
                  <a:lnTo>
                    <a:pt x="935" y="284"/>
                  </a:lnTo>
                  <a:lnTo>
                    <a:pt x="878" y="341"/>
                  </a:lnTo>
                  <a:lnTo>
                    <a:pt x="822" y="511"/>
                  </a:lnTo>
                  <a:lnTo>
                    <a:pt x="907" y="624"/>
                  </a:lnTo>
                  <a:lnTo>
                    <a:pt x="878" y="652"/>
                  </a:lnTo>
                  <a:lnTo>
                    <a:pt x="822" y="624"/>
                  </a:lnTo>
                  <a:lnTo>
                    <a:pt x="822" y="596"/>
                  </a:lnTo>
                  <a:lnTo>
                    <a:pt x="737" y="624"/>
                  </a:lnTo>
                  <a:lnTo>
                    <a:pt x="652" y="539"/>
                  </a:lnTo>
                  <a:lnTo>
                    <a:pt x="623" y="454"/>
                  </a:lnTo>
                  <a:lnTo>
                    <a:pt x="595" y="426"/>
                  </a:lnTo>
                  <a:lnTo>
                    <a:pt x="510" y="426"/>
                  </a:lnTo>
                  <a:lnTo>
                    <a:pt x="453" y="454"/>
                  </a:lnTo>
                  <a:lnTo>
                    <a:pt x="425" y="397"/>
                  </a:lnTo>
                  <a:lnTo>
                    <a:pt x="396" y="397"/>
                  </a:lnTo>
                  <a:lnTo>
                    <a:pt x="283" y="284"/>
                  </a:lnTo>
                  <a:lnTo>
                    <a:pt x="283" y="312"/>
                  </a:lnTo>
                  <a:lnTo>
                    <a:pt x="255" y="312"/>
                  </a:lnTo>
                  <a:lnTo>
                    <a:pt x="255" y="369"/>
                  </a:lnTo>
                  <a:lnTo>
                    <a:pt x="198" y="341"/>
                  </a:lnTo>
                  <a:lnTo>
                    <a:pt x="141" y="42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8" name="Freeform 738">
              <a:extLst>
                <a:ext uri="{FF2B5EF4-FFF2-40B4-BE49-F238E27FC236}">
                  <a16:creationId xmlns:a16="http://schemas.microsoft.com/office/drawing/2014/main" id="{144084CB-8598-495E-AB79-EDB1210F2E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1" y="1947"/>
              <a:ext cx="283" cy="340"/>
            </a:xfrm>
            <a:custGeom>
              <a:avLst/>
              <a:gdLst>
                <a:gd name="T0" fmla="*/ 85 w 283"/>
                <a:gd name="T1" fmla="*/ 340 h 340"/>
                <a:gd name="T2" fmla="*/ 85 w 283"/>
                <a:gd name="T3" fmla="*/ 227 h 340"/>
                <a:gd name="T4" fmla="*/ 28 w 283"/>
                <a:gd name="T5" fmla="*/ 227 h 340"/>
                <a:gd name="T6" fmla="*/ 28 w 283"/>
                <a:gd name="T7" fmla="*/ 170 h 340"/>
                <a:gd name="T8" fmla="*/ 0 w 283"/>
                <a:gd name="T9" fmla="*/ 141 h 340"/>
                <a:gd name="T10" fmla="*/ 28 w 283"/>
                <a:gd name="T11" fmla="*/ 28 h 340"/>
                <a:gd name="T12" fmla="*/ 85 w 283"/>
                <a:gd name="T13" fmla="*/ 56 h 340"/>
                <a:gd name="T14" fmla="*/ 141 w 283"/>
                <a:gd name="T15" fmla="*/ 0 h 340"/>
                <a:gd name="T16" fmla="*/ 227 w 283"/>
                <a:gd name="T17" fmla="*/ 56 h 340"/>
                <a:gd name="T18" fmla="*/ 255 w 283"/>
                <a:gd name="T19" fmla="*/ 56 h 340"/>
                <a:gd name="T20" fmla="*/ 255 w 283"/>
                <a:gd name="T21" fmla="*/ 113 h 340"/>
                <a:gd name="T22" fmla="*/ 227 w 283"/>
                <a:gd name="T23" fmla="*/ 170 h 340"/>
                <a:gd name="T24" fmla="*/ 283 w 283"/>
                <a:gd name="T25" fmla="*/ 227 h 340"/>
                <a:gd name="T26" fmla="*/ 198 w 283"/>
                <a:gd name="T27" fmla="*/ 283 h 340"/>
                <a:gd name="T28" fmla="*/ 198 w 283"/>
                <a:gd name="T29" fmla="*/ 312 h 340"/>
                <a:gd name="T30" fmla="*/ 85 w 283"/>
                <a:gd name="T31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3" h="340">
                  <a:moveTo>
                    <a:pt x="85" y="340"/>
                  </a:moveTo>
                  <a:lnTo>
                    <a:pt x="85" y="227"/>
                  </a:lnTo>
                  <a:lnTo>
                    <a:pt x="28" y="227"/>
                  </a:lnTo>
                  <a:lnTo>
                    <a:pt x="28" y="170"/>
                  </a:lnTo>
                  <a:lnTo>
                    <a:pt x="0" y="141"/>
                  </a:lnTo>
                  <a:lnTo>
                    <a:pt x="28" y="28"/>
                  </a:lnTo>
                  <a:lnTo>
                    <a:pt x="85" y="56"/>
                  </a:lnTo>
                  <a:lnTo>
                    <a:pt x="141" y="0"/>
                  </a:lnTo>
                  <a:lnTo>
                    <a:pt x="227" y="56"/>
                  </a:lnTo>
                  <a:lnTo>
                    <a:pt x="255" y="56"/>
                  </a:lnTo>
                  <a:lnTo>
                    <a:pt x="255" y="113"/>
                  </a:lnTo>
                  <a:lnTo>
                    <a:pt x="227" y="170"/>
                  </a:lnTo>
                  <a:lnTo>
                    <a:pt x="283" y="227"/>
                  </a:lnTo>
                  <a:lnTo>
                    <a:pt x="198" y="283"/>
                  </a:lnTo>
                  <a:lnTo>
                    <a:pt x="198" y="312"/>
                  </a:lnTo>
                  <a:lnTo>
                    <a:pt x="85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9" name="Freeform 739">
              <a:extLst>
                <a:ext uri="{FF2B5EF4-FFF2-40B4-BE49-F238E27FC236}">
                  <a16:creationId xmlns:a16="http://schemas.microsoft.com/office/drawing/2014/main" id="{3A7AC7B4-E787-4575-BF34-F9DEDA6A6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" y="1635"/>
              <a:ext cx="1361" cy="1417"/>
            </a:xfrm>
            <a:custGeom>
              <a:avLst/>
              <a:gdLst>
                <a:gd name="T0" fmla="*/ 1247 w 1361"/>
                <a:gd name="T1" fmla="*/ 992 h 1417"/>
                <a:gd name="T2" fmla="*/ 1219 w 1361"/>
                <a:gd name="T3" fmla="*/ 1219 h 1417"/>
                <a:gd name="T4" fmla="*/ 1134 w 1361"/>
                <a:gd name="T5" fmla="*/ 1304 h 1417"/>
                <a:gd name="T6" fmla="*/ 1049 w 1361"/>
                <a:gd name="T7" fmla="*/ 1332 h 1417"/>
                <a:gd name="T8" fmla="*/ 992 w 1361"/>
                <a:gd name="T9" fmla="*/ 1361 h 1417"/>
                <a:gd name="T10" fmla="*/ 935 w 1361"/>
                <a:gd name="T11" fmla="*/ 1389 h 1417"/>
                <a:gd name="T12" fmla="*/ 879 w 1361"/>
                <a:gd name="T13" fmla="*/ 1361 h 1417"/>
                <a:gd name="T14" fmla="*/ 822 w 1361"/>
                <a:gd name="T15" fmla="*/ 1304 h 1417"/>
                <a:gd name="T16" fmla="*/ 850 w 1361"/>
                <a:gd name="T17" fmla="*/ 1191 h 1417"/>
                <a:gd name="T18" fmla="*/ 850 w 1361"/>
                <a:gd name="T19" fmla="*/ 1134 h 1417"/>
                <a:gd name="T20" fmla="*/ 907 w 1361"/>
                <a:gd name="T21" fmla="*/ 964 h 1417"/>
                <a:gd name="T22" fmla="*/ 709 w 1361"/>
                <a:gd name="T23" fmla="*/ 964 h 1417"/>
                <a:gd name="T24" fmla="*/ 652 w 1361"/>
                <a:gd name="T25" fmla="*/ 935 h 1417"/>
                <a:gd name="T26" fmla="*/ 652 w 1361"/>
                <a:gd name="T27" fmla="*/ 1077 h 1417"/>
                <a:gd name="T28" fmla="*/ 567 w 1361"/>
                <a:gd name="T29" fmla="*/ 1134 h 1417"/>
                <a:gd name="T30" fmla="*/ 510 w 1361"/>
                <a:gd name="T31" fmla="*/ 1162 h 1417"/>
                <a:gd name="T32" fmla="*/ 425 w 1361"/>
                <a:gd name="T33" fmla="*/ 1077 h 1417"/>
                <a:gd name="T34" fmla="*/ 567 w 1361"/>
                <a:gd name="T35" fmla="*/ 1049 h 1417"/>
                <a:gd name="T36" fmla="*/ 567 w 1361"/>
                <a:gd name="T37" fmla="*/ 964 h 1417"/>
                <a:gd name="T38" fmla="*/ 453 w 1361"/>
                <a:gd name="T39" fmla="*/ 850 h 1417"/>
                <a:gd name="T40" fmla="*/ 425 w 1361"/>
                <a:gd name="T41" fmla="*/ 765 h 1417"/>
                <a:gd name="T42" fmla="*/ 510 w 1361"/>
                <a:gd name="T43" fmla="*/ 624 h 1417"/>
                <a:gd name="T44" fmla="*/ 539 w 1361"/>
                <a:gd name="T45" fmla="*/ 482 h 1417"/>
                <a:gd name="T46" fmla="*/ 539 w 1361"/>
                <a:gd name="T47" fmla="*/ 368 h 1417"/>
                <a:gd name="T48" fmla="*/ 340 w 1361"/>
                <a:gd name="T49" fmla="*/ 340 h 1417"/>
                <a:gd name="T50" fmla="*/ 340 w 1361"/>
                <a:gd name="T51" fmla="*/ 539 h 1417"/>
                <a:gd name="T52" fmla="*/ 340 w 1361"/>
                <a:gd name="T53" fmla="*/ 737 h 1417"/>
                <a:gd name="T54" fmla="*/ 312 w 1361"/>
                <a:gd name="T55" fmla="*/ 652 h 1417"/>
                <a:gd name="T56" fmla="*/ 142 w 1361"/>
                <a:gd name="T57" fmla="*/ 624 h 1417"/>
                <a:gd name="T58" fmla="*/ 28 w 1361"/>
                <a:gd name="T59" fmla="*/ 624 h 1417"/>
                <a:gd name="T60" fmla="*/ 0 w 1361"/>
                <a:gd name="T61" fmla="*/ 510 h 1417"/>
                <a:gd name="T62" fmla="*/ 0 w 1361"/>
                <a:gd name="T63" fmla="*/ 482 h 1417"/>
                <a:gd name="T64" fmla="*/ 113 w 1361"/>
                <a:gd name="T65" fmla="*/ 368 h 1417"/>
                <a:gd name="T66" fmla="*/ 198 w 1361"/>
                <a:gd name="T67" fmla="*/ 198 h 1417"/>
                <a:gd name="T68" fmla="*/ 312 w 1361"/>
                <a:gd name="T69" fmla="*/ 85 h 1417"/>
                <a:gd name="T70" fmla="*/ 340 w 1361"/>
                <a:gd name="T71" fmla="*/ 0 h 1417"/>
                <a:gd name="T72" fmla="*/ 510 w 1361"/>
                <a:gd name="T73" fmla="*/ 170 h 1417"/>
                <a:gd name="T74" fmla="*/ 680 w 1361"/>
                <a:gd name="T75" fmla="*/ 170 h 1417"/>
                <a:gd name="T76" fmla="*/ 879 w 1361"/>
                <a:gd name="T77" fmla="*/ 312 h 1417"/>
                <a:gd name="T78" fmla="*/ 964 w 1361"/>
                <a:gd name="T79" fmla="*/ 340 h 1417"/>
                <a:gd name="T80" fmla="*/ 1077 w 1361"/>
                <a:gd name="T81" fmla="*/ 539 h 1417"/>
                <a:gd name="T82" fmla="*/ 1106 w 1361"/>
                <a:gd name="T83" fmla="*/ 765 h 1417"/>
                <a:gd name="T84" fmla="*/ 1361 w 1361"/>
                <a:gd name="T85" fmla="*/ 879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61" h="1417">
                  <a:moveTo>
                    <a:pt x="1361" y="879"/>
                  </a:moveTo>
                  <a:lnTo>
                    <a:pt x="1276" y="935"/>
                  </a:lnTo>
                  <a:lnTo>
                    <a:pt x="1247" y="992"/>
                  </a:lnTo>
                  <a:lnTo>
                    <a:pt x="1219" y="1106"/>
                  </a:lnTo>
                  <a:lnTo>
                    <a:pt x="1247" y="1191"/>
                  </a:lnTo>
                  <a:lnTo>
                    <a:pt x="1219" y="1219"/>
                  </a:lnTo>
                  <a:lnTo>
                    <a:pt x="1247" y="1247"/>
                  </a:lnTo>
                  <a:lnTo>
                    <a:pt x="1162" y="1304"/>
                  </a:lnTo>
                  <a:lnTo>
                    <a:pt x="1134" y="1304"/>
                  </a:lnTo>
                  <a:lnTo>
                    <a:pt x="1077" y="1361"/>
                  </a:lnTo>
                  <a:lnTo>
                    <a:pt x="1020" y="1361"/>
                  </a:lnTo>
                  <a:lnTo>
                    <a:pt x="1049" y="1332"/>
                  </a:lnTo>
                  <a:lnTo>
                    <a:pt x="1020" y="1276"/>
                  </a:lnTo>
                  <a:lnTo>
                    <a:pt x="992" y="1276"/>
                  </a:lnTo>
                  <a:lnTo>
                    <a:pt x="992" y="1361"/>
                  </a:lnTo>
                  <a:lnTo>
                    <a:pt x="935" y="1304"/>
                  </a:lnTo>
                  <a:lnTo>
                    <a:pt x="879" y="1304"/>
                  </a:lnTo>
                  <a:lnTo>
                    <a:pt x="935" y="1389"/>
                  </a:lnTo>
                  <a:lnTo>
                    <a:pt x="879" y="1417"/>
                  </a:lnTo>
                  <a:lnTo>
                    <a:pt x="850" y="1389"/>
                  </a:lnTo>
                  <a:lnTo>
                    <a:pt x="879" y="1361"/>
                  </a:lnTo>
                  <a:lnTo>
                    <a:pt x="794" y="1361"/>
                  </a:lnTo>
                  <a:lnTo>
                    <a:pt x="794" y="1332"/>
                  </a:lnTo>
                  <a:lnTo>
                    <a:pt x="822" y="1304"/>
                  </a:lnTo>
                  <a:lnTo>
                    <a:pt x="794" y="1276"/>
                  </a:lnTo>
                  <a:lnTo>
                    <a:pt x="765" y="1162"/>
                  </a:lnTo>
                  <a:lnTo>
                    <a:pt x="850" y="1191"/>
                  </a:lnTo>
                  <a:lnTo>
                    <a:pt x="794" y="1134"/>
                  </a:lnTo>
                  <a:lnTo>
                    <a:pt x="822" y="1077"/>
                  </a:lnTo>
                  <a:lnTo>
                    <a:pt x="850" y="1134"/>
                  </a:lnTo>
                  <a:lnTo>
                    <a:pt x="907" y="1077"/>
                  </a:lnTo>
                  <a:lnTo>
                    <a:pt x="879" y="1049"/>
                  </a:lnTo>
                  <a:lnTo>
                    <a:pt x="907" y="964"/>
                  </a:lnTo>
                  <a:lnTo>
                    <a:pt x="850" y="964"/>
                  </a:lnTo>
                  <a:lnTo>
                    <a:pt x="765" y="1077"/>
                  </a:lnTo>
                  <a:lnTo>
                    <a:pt x="709" y="964"/>
                  </a:lnTo>
                  <a:lnTo>
                    <a:pt x="737" y="879"/>
                  </a:lnTo>
                  <a:lnTo>
                    <a:pt x="652" y="879"/>
                  </a:lnTo>
                  <a:lnTo>
                    <a:pt x="652" y="935"/>
                  </a:lnTo>
                  <a:lnTo>
                    <a:pt x="624" y="964"/>
                  </a:lnTo>
                  <a:lnTo>
                    <a:pt x="680" y="992"/>
                  </a:lnTo>
                  <a:lnTo>
                    <a:pt x="652" y="1077"/>
                  </a:lnTo>
                  <a:lnTo>
                    <a:pt x="624" y="1077"/>
                  </a:lnTo>
                  <a:lnTo>
                    <a:pt x="680" y="1134"/>
                  </a:lnTo>
                  <a:lnTo>
                    <a:pt x="567" y="1134"/>
                  </a:lnTo>
                  <a:lnTo>
                    <a:pt x="539" y="1106"/>
                  </a:lnTo>
                  <a:lnTo>
                    <a:pt x="510" y="1106"/>
                  </a:lnTo>
                  <a:lnTo>
                    <a:pt x="510" y="1162"/>
                  </a:lnTo>
                  <a:lnTo>
                    <a:pt x="453" y="1191"/>
                  </a:lnTo>
                  <a:lnTo>
                    <a:pt x="482" y="1106"/>
                  </a:lnTo>
                  <a:lnTo>
                    <a:pt x="425" y="1077"/>
                  </a:lnTo>
                  <a:lnTo>
                    <a:pt x="453" y="992"/>
                  </a:lnTo>
                  <a:lnTo>
                    <a:pt x="510" y="1049"/>
                  </a:lnTo>
                  <a:lnTo>
                    <a:pt x="567" y="1049"/>
                  </a:lnTo>
                  <a:lnTo>
                    <a:pt x="567" y="992"/>
                  </a:lnTo>
                  <a:lnTo>
                    <a:pt x="595" y="992"/>
                  </a:lnTo>
                  <a:lnTo>
                    <a:pt x="567" y="964"/>
                  </a:lnTo>
                  <a:lnTo>
                    <a:pt x="539" y="879"/>
                  </a:lnTo>
                  <a:lnTo>
                    <a:pt x="482" y="907"/>
                  </a:lnTo>
                  <a:lnTo>
                    <a:pt x="453" y="850"/>
                  </a:lnTo>
                  <a:lnTo>
                    <a:pt x="368" y="879"/>
                  </a:lnTo>
                  <a:lnTo>
                    <a:pt x="368" y="822"/>
                  </a:lnTo>
                  <a:lnTo>
                    <a:pt x="425" y="765"/>
                  </a:lnTo>
                  <a:lnTo>
                    <a:pt x="397" y="709"/>
                  </a:lnTo>
                  <a:lnTo>
                    <a:pt x="397" y="652"/>
                  </a:lnTo>
                  <a:lnTo>
                    <a:pt x="510" y="624"/>
                  </a:lnTo>
                  <a:lnTo>
                    <a:pt x="510" y="595"/>
                  </a:lnTo>
                  <a:lnTo>
                    <a:pt x="595" y="539"/>
                  </a:lnTo>
                  <a:lnTo>
                    <a:pt x="539" y="482"/>
                  </a:lnTo>
                  <a:lnTo>
                    <a:pt x="567" y="425"/>
                  </a:lnTo>
                  <a:lnTo>
                    <a:pt x="567" y="368"/>
                  </a:lnTo>
                  <a:lnTo>
                    <a:pt x="539" y="368"/>
                  </a:lnTo>
                  <a:lnTo>
                    <a:pt x="453" y="312"/>
                  </a:lnTo>
                  <a:lnTo>
                    <a:pt x="397" y="368"/>
                  </a:lnTo>
                  <a:lnTo>
                    <a:pt x="340" y="340"/>
                  </a:lnTo>
                  <a:lnTo>
                    <a:pt x="312" y="453"/>
                  </a:lnTo>
                  <a:lnTo>
                    <a:pt x="340" y="482"/>
                  </a:lnTo>
                  <a:lnTo>
                    <a:pt x="340" y="539"/>
                  </a:lnTo>
                  <a:lnTo>
                    <a:pt x="397" y="539"/>
                  </a:lnTo>
                  <a:lnTo>
                    <a:pt x="397" y="595"/>
                  </a:lnTo>
                  <a:lnTo>
                    <a:pt x="340" y="737"/>
                  </a:lnTo>
                  <a:lnTo>
                    <a:pt x="312" y="737"/>
                  </a:lnTo>
                  <a:lnTo>
                    <a:pt x="283" y="709"/>
                  </a:lnTo>
                  <a:lnTo>
                    <a:pt x="312" y="652"/>
                  </a:lnTo>
                  <a:lnTo>
                    <a:pt x="255" y="680"/>
                  </a:lnTo>
                  <a:lnTo>
                    <a:pt x="198" y="624"/>
                  </a:lnTo>
                  <a:lnTo>
                    <a:pt x="142" y="624"/>
                  </a:lnTo>
                  <a:lnTo>
                    <a:pt x="85" y="624"/>
                  </a:lnTo>
                  <a:lnTo>
                    <a:pt x="57" y="652"/>
                  </a:lnTo>
                  <a:lnTo>
                    <a:pt x="28" y="624"/>
                  </a:lnTo>
                  <a:lnTo>
                    <a:pt x="28" y="595"/>
                  </a:lnTo>
                  <a:lnTo>
                    <a:pt x="0" y="567"/>
                  </a:lnTo>
                  <a:lnTo>
                    <a:pt x="0" y="510"/>
                  </a:lnTo>
                  <a:lnTo>
                    <a:pt x="57" y="539"/>
                  </a:lnTo>
                  <a:lnTo>
                    <a:pt x="57" y="510"/>
                  </a:lnTo>
                  <a:lnTo>
                    <a:pt x="0" y="482"/>
                  </a:lnTo>
                  <a:lnTo>
                    <a:pt x="57" y="453"/>
                  </a:lnTo>
                  <a:lnTo>
                    <a:pt x="85" y="312"/>
                  </a:lnTo>
                  <a:lnTo>
                    <a:pt x="113" y="368"/>
                  </a:lnTo>
                  <a:lnTo>
                    <a:pt x="170" y="340"/>
                  </a:lnTo>
                  <a:lnTo>
                    <a:pt x="142" y="255"/>
                  </a:lnTo>
                  <a:lnTo>
                    <a:pt x="198" y="198"/>
                  </a:lnTo>
                  <a:lnTo>
                    <a:pt x="198" y="142"/>
                  </a:lnTo>
                  <a:lnTo>
                    <a:pt x="255" y="57"/>
                  </a:lnTo>
                  <a:lnTo>
                    <a:pt x="312" y="85"/>
                  </a:lnTo>
                  <a:lnTo>
                    <a:pt x="312" y="28"/>
                  </a:lnTo>
                  <a:lnTo>
                    <a:pt x="340" y="28"/>
                  </a:lnTo>
                  <a:lnTo>
                    <a:pt x="340" y="0"/>
                  </a:lnTo>
                  <a:lnTo>
                    <a:pt x="453" y="113"/>
                  </a:lnTo>
                  <a:lnTo>
                    <a:pt x="482" y="113"/>
                  </a:lnTo>
                  <a:lnTo>
                    <a:pt x="510" y="170"/>
                  </a:lnTo>
                  <a:lnTo>
                    <a:pt x="567" y="142"/>
                  </a:lnTo>
                  <a:lnTo>
                    <a:pt x="652" y="142"/>
                  </a:lnTo>
                  <a:lnTo>
                    <a:pt x="680" y="170"/>
                  </a:lnTo>
                  <a:lnTo>
                    <a:pt x="709" y="255"/>
                  </a:lnTo>
                  <a:lnTo>
                    <a:pt x="794" y="340"/>
                  </a:lnTo>
                  <a:lnTo>
                    <a:pt x="879" y="312"/>
                  </a:lnTo>
                  <a:lnTo>
                    <a:pt x="879" y="340"/>
                  </a:lnTo>
                  <a:lnTo>
                    <a:pt x="935" y="368"/>
                  </a:lnTo>
                  <a:lnTo>
                    <a:pt x="964" y="340"/>
                  </a:lnTo>
                  <a:lnTo>
                    <a:pt x="1020" y="425"/>
                  </a:lnTo>
                  <a:lnTo>
                    <a:pt x="1106" y="482"/>
                  </a:lnTo>
                  <a:lnTo>
                    <a:pt x="1077" y="539"/>
                  </a:lnTo>
                  <a:lnTo>
                    <a:pt x="1077" y="652"/>
                  </a:lnTo>
                  <a:lnTo>
                    <a:pt x="1106" y="680"/>
                  </a:lnTo>
                  <a:lnTo>
                    <a:pt x="1106" y="765"/>
                  </a:lnTo>
                  <a:lnTo>
                    <a:pt x="1191" y="822"/>
                  </a:lnTo>
                  <a:lnTo>
                    <a:pt x="1219" y="794"/>
                  </a:lnTo>
                  <a:lnTo>
                    <a:pt x="1361" y="87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80" name="Freeform 740">
              <a:extLst>
                <a:ext uri="{FF2B5EF4-FFF2-40B4-BE49-F238E27FC236}">
                  <a16:creationId xmlns:a16="http://schemas.microsoft.com/office/drawing/2014/main" id="{E00F6E5B-D0DC-4BB3-86DF-23FCC3F90FB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8" y="2485"/>
              <a:ext cx="482" cy="341"/>
            </a:xfrm>
            <a:custGeom>
              <a:avLst/>
              <a:gdLst>
                <a:gd name="T0" fmla="*/ 28 w 482"/>
                <a:gd name="T1" fmla="*/ 341 h 341"/>
                <a:gd name="T2" fmla="*/ 0 w 482"/>
                <a:gd name="T3" fmla="*/ 256 h 341"/>
                <a:gd name="T4" fmla="*/ 28 w 482"/>
                <a:gd name="T5" fmla="*/ 142 h 341"/>
                <a:gd name="T6" fmla="*/ 57 w 482"/>
                <a:gd name="T7" fmla="*/ 85 h 341"/>
                <a:gd name="T8" fmla="*/ 142 w 482"/>
                <a:gd name="T9" fmla="*/ 29 h 341"/>
                <a:gd name="T10" fmla="*/ 198 w 482"/>
                <a:gd name="T11" fmla="*/ 57 h 341"/>
                <a:gd name="T12" fmla="*/ 397 w 482"/>
                <a:gd name="T13" fmla="*/ 0 h 341"/>
                <a:gd name="T14" fmla="*/ 425 w 482"/>
                <a:gd name="T15" fmla="*/ 142 h 341"/>
                <a:gd name="T16" fmla="*/ 482 w 482"/>
                <a:gd name="T17" fmla="*/ 199 h 341"/>
                <a:gd name="T18" fmla="*/ 454 w 482"/>
                <a:gd name="T19" fmla="*/ 284 h 341"/>
                <a:gd name="T20" fmla="*/ 397 w 482"/>
                <a:gd name="T21" fmla="*/ 284 h 341"/>
                <a:gd name="T22" fmla="*/ 340 w 482"/>
                <a:gd name="T23" fmla="*/ 312 h 341"/>
                <a:gd name="T24" fmla="*/ 283 w 482"/>
                <a:gd name="T25" fmla="*/ 284 h 341"/>
                <a:gd name="T26" fmla="*/ 142 w 482"/>
                <a:gd name="T27" fmla="*/ 341 h 341"/>
                <a:gd name="T28" fmla="*/ 85 w 482"/>
                <a:gd name="T29" fmla="*/ 284 h 341"/>
                <a:gd name="T30" fmla="*/ 28 w 482"/>
                <a:gd name="T31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82" h="341">
                  <a:moveTo>
                    <a:pt x="28" y="341"/>
                  </a:moveTo>
                  <a:lnTo>
                    <a:pt x="0" y="256"/>
                  </a:lnTo>
                  <a:lnTo>
                    <a:pt x="28" y="142"/>
                  </a:lnTo>
                  <a:lnTo>
                    <a:pt x="57" y="85"/>
                  </a:lnTo>
                  <a:lnTo>
                    <a:pt x="142" y="29"/>
                  </a:lnTo>
                  <a:lnTo>
                    <a:pt x="198" y="57"/>
                  </a:lnTo>
                  <a:lnTo>
                    <a:pt x="397" y="0"/>
                  </a:lnTo>
                  <a:lnTo>
                    <a:pt x="425" y="142"/>
                  </a:lnTo>
                  <a:lnTo>
                    <a:pt x="482" y="199"/>
                  </a:lnTo>
                  <a:lnTo>
                    <a:pt x="454" y="284"/>
                  </a:lnTo>
                  <a:lnTo>
                    <a:pt x="397" y="284"/>
                  </a:lnTo>
                  <a:lnTo>
                    <a:pt x="340" y="312"/>
                  </a:lnTo>
                  <a:lnTo>
                    <a:pt x="283" y="284"/>
                  </a:lnTo>
                  <a:lnTo>
                    <a:pt x="142" y="341"/>
                  </a:lnTo>
                  <a:lnTo>
                    <a:pt x="85" y="284"/>
                  </a:lnTo>
                  <a:lnTo>
                    <a:pt x="28" y="34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81" name="Freeform 741">
              <a:extLst>
                <a:ext uri="{FF2B5EF4-FFF2-40B4-BE49-F238E27FC236}">
                  <a16:creationId xmlns:a16="http://schemas.microsoft.com/office/drawing/2014/main" id="{EE18609F-41F0-42FF-8443-7B62EF35FC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4" y="2996"/>
              <a:ext cx="482" cy="311"/>
            </a:xfrm>
            <a:custGeom>
              <a:avLst/>
              <a:gdLst>
                <a:gd name="T0" fmla="*/ 425 w 482"/>
                <a:gd name="T1" fmla="*/ 198 h 311"/>
                <a:gd name="T2" fmla="*/ 453 w 482"/>
                <a:gd name="T3" fmla="*/ 141 h 311"/>
                <a:gd name="T4" fmla="*/ 425 w 482"/>
                <a:gd name="T5" fmla="*/ 113 h 311"/>
                <a:gd name="T6" fmla="*/ 425 w 482"/>
                <a:gd name="T7" fmla="*/ 56 h 311"/>
                <a:gd name="T8" fmla="*/ 482 w 482"/>
                <a:gd name="T9" fmla="*/ 28 h 311"/>
                <a:gd name="T10" fmla="*/ 453 w 482"/>
                <a:gd name="T11" fmla="*/ 0 h 311"/>
                <a:gd name="T12" fmla="*/ 368 w 482"/>
                <a:gd name="T13" fmla="*/ 28 h 311"/>
                <a:gd name="T14" fmla="*/ 312 w 482"/>
                <a:gd name="T15" fmla="*/ 0 h 311"/>
                <a:gd name="T16" fmla="*/ 227 w 482"/>
                <a:gd name="T17" fmla="*/ 170 h 311"/>
                <a:gd name="T18" fmla="*/ 142 w 482"/>
                <a:gd name="T19" fmla="*/ 170 h 311"/>
                <a:gd name="T20" fmla="*/ 113 w 482"/>
                <a:gd name="T21" fmla="*/ 198 h 311"/>
                <a:gd name="T22" fmla="*/ 170 w 482"/>
                <a:gd name="T23" fmla="*/ 226 h 311"/>
                <a:gd name="T24" fmla="*/ 113 w 482"/>
                <a:gd name="T25" fmla="*/ 283 h 311"/>
                <a:gd name="T26" fmla="*/ 57 w 482"/>
                <a:gd name="T27" fmla="*/ 255 h 311"/>
                <a:gd name="T28" fmla="*/ 0 w 482"/>
                <a:gd name="T29" fmla="*/ 283 h 311"/>
                <a:gd name="T30" fmla="*/ 113 w 482"/>
                <a:gd name="T31" fmla="*/ 311 h 311"/>
                <a:gd name="T32" fmla="*/ 198 w 482"/>
                <a:gd name="T33" fmla="*/ 283 h 311"/>
                <a:gd name="T34" fmla="*/ 255 w 482"/>
                <a:gd name="T35" fmla="*/ 226 h 311"/>
                <a:gd name="T36" fmla="*/ 255 w 482"/>
                <a:gd name="T37" fmla="*/ 198 h 311"/>
                <a:gd name="T38" fmla="*/ 340 w 482"/>
                <a:gd name="T39" fmla="*/ 198 h 311"/>
                <a:gd name="T40" fmla="*/ 340 w 482"/>
                <a:gd name="T41" fmla="*/ 170 h 311"/>
                <a:gd name="T42" fmla="*/ 397 w 482"/>
                <a:gd name="T43" fmla="*/ 170 h 311"/>
                <a:gd name="T44" fmla="*/ 397 w 482"/>
                <a:gd name="T45" fmla="*/ 141 h 311"/>
                <a:gd name="T46" fmla="*/ 425 w 482"/>
                <a:gd name="T47" fmla="*/ 198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82" h="311">
                  <a:moveTo>
                    <a:pt x="425" y="198"/>
                  </a:moveTo>
                  <a:lnTo>
                    <a:pt x="453" y="141"/>
                  </a:lnTo>
                  <a:lnTo>
                    <a:pt x="425" y="113"/>
                  </a:lnTo>
                  <a:lnTo>
                    <a:pt x="425" y="56"/>
                  </a:lnTo>
                  <a:lnTo>
                    <a:pt x="482" y="28"/>
                  </a:lnTo>
                  <a:lnTo>
                    <a:pt x="453" y="0"/>
                  </a:lnTo>
                  <a:lnTo>
                    <a:pt x="368" y="28"/>
                  </a:lnTo>
                  <a:lnTo>
                    <a:pt x="312" y="0"/>
                  </a:lnTo>
                  <a:lnTo>
                    <a:pt x="227" y="170"/>
                  </a:lnTo>
                  <a:lnTo>
                    <a:pt x="142" y="170"/>
                  </a:lnTo>
                  <a:lnTo>
                    <a:pt x="113" y="198"/>
                  </a:lnTo>
                  <a:lnTo>
                    <a:pt x="170" y="226"/>
                  </a:lnTo>
                  <a:lnTo>
                    <a:pt x="113" y="283"/>
                  </a:lnTo>
                  <a:lnTo>
                    <a:pt x="57" y="255"/>
                  </a:lnTo>
                  <a:lnTo>
                    <a:pt x="0" y="283"/>
                  </a:lnTo>
                  <a:lnTo>
                    <a:pt x="113" y="311"/>
                  </a:lnTo>
                  <a:lnTo>
                    <a:pt x="198" y="283"/>
                  </a:lnTo>
                  <a:lnTo>
                    <a:pt x="255" y="226"/>
                  </a:lnTo>
                  <a:lnTo>
                    <a:pt x="255" y="198"/>
                  </a:lnTo>
                  <a:lnTo>
                    <a:pt x="340" y="198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141"/>
                  </a:lnTo>
                  <a:lnTo>
                    <a:pt x="425" y="19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82" name="Freeform 742">
              <a:extLst>
                <a:ext uri="{FF2B5EF4-FFF2-40B4-BE49-F238E27FC236}">
                  <a16:creationId xmlns:a16="http://schemas.microsoft.com/office/drawing/2014/main" id="{32F235ED-3051-47BC-8DC5-8505284F01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5" y="3676"/>
              <a:ext cx="113" cy="142"/>
            </a:xfrm>
            <a:custGeom>
              <a:avLst/>
              <a:gdLst>
                <a:gd name="T0" fmla="*/ 0 w 113"/>
                <a:gd name="T1" fmla="*/ 0 h 142"/>
                <a:gd name="T2" fmla="*/ 28 w 113"/>
                <a:gd name="T3" fmla="*/ 85 h 142"/>
                <a:gd name="T4" fmla="*/ 85 w 113"/>
                <a:gd name="T5" fmla="*/ 142 h 142"/>
                <a:gd name="T6" fmla="*/ 113 w 113"/>
                <a:gd name="T7" fmla="*/ 85 h 142"/>
                <a:gd name="T8" fmla="*/ 85 w 113"/>
                <a:gd name="T9" fmla="*/ 28 h 142"/>
                <a:gd name="T10" fmla="*/ 0 w 113"/>
                <a:gd name="T11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42">
                  <a:moveTo>
                    <a:pt x="0" y="0"/>
                  </a:moveTo>
                  <a:lnTo>
                    <a:pt x="28" y="85"/>
                  </a:lnTo>
                  <a:lnTo>
                    <a:pt x="85" y="142"/>
                  </a:lnTo>
                  <a:lnTo>
                    <a:pt x="113" y="85"/>
                  </a:lnTo>
                  <a:lnTo>
                    <a:pt x="85" y="28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83" name="Freeform 743">
              <a:extLst>
                <a:ext uri="{FF2B5EF4-FFF2-40B4-BE49-F238E27FC236}">
                  <a16:creationId xmlns:a16="http://schemas.microsoft.com/office/drawing/2014/main" id="{F29731E7-8FF0-409D-9571-F883DCFF40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6" y="5434"/>
              <a:ext cx="113" cy="113"/>
            </a:xfrm>
            <a:custGeom>
              <a:avLst/>
              <a:gdLst>
                <a:gd name="T0" fmla="*/ 113 w 113"/>
                <a:gd name="T1" fmla="*/ 0 h 113"/>
                <a:gd name="T2" fmla="*/ 57 w 113"/>
                <a:gd name="T3" fmla="*/ 0 h 113"/>
                <a:gd name="T4" fmla="*/ 0 w 113"/>
                <a:gd name="T5" fmla="*/ 85 h 113"/>
                <a:gd name="T6" fmla="*/ 28 w 113"/>
                <a:gd name="T7" fmla="*/ 113 h 113"/>
                <a:gd name="T8" fmla="*/ 85 w 113"/>
                <a:gd name="T9" fmla="*/ 85 h 113"/>
                <a:gd name="T10" fmla="*/ 113 w 113"/>
                <a:gd name="T11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13">
                  <a:moveTo>
                    <a:pt x="113" y="0"/>
                  </a:moveTo>
                  <a:lnTo>
                    <a:pt x="57" y="0"/>
                  </a:lnTo>
                  <a:lnTo>
                    <a:pt x="0" y="85"/>
                  </a:lnTo>
                  <a:lnTo>
                    <a:pt x="28" y="113"/>
                  </a:lnTo>
                  <a:lnTo>
                    <a:pt x="85" y="85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84" name="Freeform 744">
              <a:extLst>
                <a:ext uri="{FF2B5EF4-FFF2-40B4-BE49-F238E27FC236}">
                  <a16:creationId xmlns:a16="http://schemas.microsoft.com/office/drawing/2014/main" id="{082F30B1-E0DE-4C54-B42D-F88407EABC5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4" y="4952"/>
              <a:ext cx="114" cy="142"/>
            </a:xfrm>
            <a:custGeom>
              <a:avLst/>
              <a:gdLst>
                <a:gd name="T0" fmla="*/ 114 w 114"/>
                <a:gd name="T1" fmla="*/ 113 h 142"/>
                <a:gd name="T2" fmla="*/ 57 w 114"/>
                <a:gd name="T3" fmla="*/ 142 h 142"/>
                <a:gd name="T4" fmla="*/ 57 w 114"/>
                <a:gd name="T5" fmla="*/ 85 h 142"/>
                <a:gd name="T6" fmla="*/ 0 w 114"/>
                <a:gd name="T7" fmla="*/ 28 h 142"/>
                <a:gd name="T8" fmla="*/ 57 w 114"/>
                <a:gd name="T9" fmla="*/ 0 h 142"/>
                <a:gd name="T10" fmla="*/ 114 w 114"/>
                <a:gd name="T11" fmla="*/ 28 h 142"/>
                <a:gd name="T12" fmla="*/ 114 w 114"/>
                <a:gd name="T13" fmla="*/ 11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42">
                  <a:moveTo>
                    <a:pt x="114" y="113"/>
                  </a:moveTo>
                  <a:lnTo>
                    <a:pt x="57" y="142"/>
                  </a:lnTo>
                  <a:lnTo>
                    <a:pt x="57" y="85"/>
                  </a:lnTo>
                  <a:lnTo>
                    <a:pt x="0" y="28"/>
                  </a:lnTo>
                  <a:lnTo>
                    <a:pt x="57" y="0"/>
                  </a:lnTo>
                  <a:lnTo>
                    <a:pt x="114" y="28"/>
                  </a:lnTo>
                  <a:lnTo>
                    <a:pt x="114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85" name="Freeform 745">
              <a:extLst>
                <a:ext uri="{FF2B5EF4-FFF2-40B4-BE49-F238E27FC236}">
                  <a16:creationId xmlns:a16="http://schemas.microsoft.com/office/drawing/2014/main" id="{C786211A-8852-40E5-82E6-CF465841A7C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9" y="4725"/>
              <a:ext cx="114" cy="142"/>
            </a:xfrm>
            <a:custGeom>
              <a:avLst/>
              <a:gdLst>
                <a:gd name="T0" fmla="*/ 85 w 114"/>
                <a:gd name="T1" fmla="*/ 142 h 142"/>
                <a:gd name="T2" fmla="*/ 0 w 114"/>
                <a:gd name="T3" fmla="*/ 0 h 142"/>
                <a:gd name="T4" fmla="*/ 114 w 114"/>
                <a:gd name="T5" fmla="*/ 28 h 142"/>
                <a:gd name="T6" fmla="*/ 114 w 114"/>
                <a:gd name="T7" fmla="*/ 113 h 142"/>
                <a:gd name="T8" fmla="*/ 85 w 114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42">
                  <a:moveTo>
                    <a:pt x="85" y="142"/>
                  </a:moveTo>
                  <a:lnTo>
                    <a:pt x="0" y="0"/>
                  </a:lnTo>
                  <a:lnTo>
                    <a:pt x="114" y="28"/>
                  </a:lnTo>
                  <a:lnTo>
                    <a:pt x="114" y="113"/>
                  </a:lnTo>
                  <a:lnTo>
                    <a:pt x="85" y="14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86" name="Freeform 746">
              <a:extLst>
                <a:ext uri="{FF2B5EF4-FFF2-40B4-BE49-F238E27FC236}">
                  <a16:creationId xmlns:a16="http://schemas.microsoft.com/office/drawing/2014/main" id="{0450A2F5-D895-4F7E-932B-D11CD87F63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3478"/>
              <a:ext cx="1333" cy="1984"/>
            </a:xfrm>
            <a:custGeom>
              <a:avLst/>
              <a:gdLst>
                <a:gd name="T0" fmla="*/ 255 w 1333"/>
                <a:gd name="T1" fmla="*/ 1927 h 1984"/>
                <a:gd name="T2" fmla="*/ 369 w 1333"/>
                <a:gd name="T3" fmla="*/ 1842 h 1984"/>
                <a:gd name="T4" fmla="*/ 454 w 1333"/>
                <a:gd name="T5" fmla="*/ 1757 h 1984"/>
                <a:gd name="T6" fmla="*/ 567 w 1333"/>
                <a:gd name="T7" fmla="*/ 1530 h 1984"/>
                <a:gd name="T8" fmla="*/ 596 w 1333"/>
                <a:gd name="T9" fmla="*/ 1389 h 1984"/>
                <a:gd name="T10" fmla="*/ 510 w 1333"/>
                <a:gd name="T11" fmla="*/ 1389 h 1984"/>
                <a:gd name="T12" fmla="*/ 567 w 1333"/>
                <a:gd name="T13" fmla="*/ 1332 h 1984"/>
                <a:gd name="T14" fmla="*/ 652 w 1333"/>
                <a:gd name="T15" fmla="*/ 1275 h 1984"/>
                <a:gd name="T16" fmla="*/ 652 w 1333"/>
                <a:gd name="T17" fmla="*/ 1389 h 1984"/>
                <a:gd name="T18" fmla="*/ 737 w 1333"/>
                <a:gd name="T19" fmla="*/ 1304 h 1984"/>
                <a:gd name="T20" fmla="*/ 851 w 1333"/>
                <a:gd name="T21" fmla="*/ 1105 h 1984"/>
                <a:gd name="T22" fmla="*/ 737 w 1333"/>
                <a:gd name="T23" fmla="*/ 1190 h 1984"/>
                <a:gd name="T24" fmla="*/ 596 w 1333"/>
                <a:gd name="T25" fmla="*/ 1219 h 1984"/>
                <a:gd name="T26" fmla="*/ 681 w 1333"/>
                <a:gd name="T27" fmla="*/ 1162 h 1984"/>
                <a:gd name="T28" fmla="*/ 624 w 1333"/>
                <a:gd name="T29" fmla="*/ 1105 h 1984"/>
                <a:gd name="T30" fmla="*/ 596 w 1333"/>
                <a:gd name="T31" fmla="*/ 1020 h 1984"/>
                <a:gd name="T32" fmla="*/ 482 w 1333"/>
                <a:gd name="T33" fmla="*/ 1020 h 1984"/>
                <a:gd name="T34" fmla="*/ 539 w 1333"/>
                <a:gd name="T35" fmla="*/ 907 h 1984"/>
                <a:gd name="T36" fmla="*/ 454 w 1333"/>
                <a:gd name="T37" fmla="*/ 850 h 1984"/>
                <a:gd name="T38" fmla="*/ 425 w 1333"/>
                <a:gd name="T39" fmla="*/ 737 h 1984"/>
                <a:gd name="T40" fmla="*/ 369 w 1333"/>
                <a:gd name="T41" fmla="*/ 708 h 1984"/>
                <a:gd name="T42" fmla="*/ 312 w 1333"/>
                <a:gd name="T43" fmla="*/ 708 h 1984"/>
                <a:gd name="T44" fmla="*/ 199 w 1333"/>
                <a:gd name="T45" fmla="*/ 708 h 1984"/>
                <a:gd name="T46" fmla="*/ 170 w 1333"/>
                <a:gd name="T47" fmla="*/ 652 h 1984"/>
                <a:gd name="T48" fmla="*/ 114 w 1333"/>
                <a:gd name="T49" fmla="*/ 595 h 1984"/>
                <a:gd name="T50" fmla="*/ 29 w 1333"/>
                <a:gd name="T51" fmla="*/ 425 h 1984"/>
                <a:gd name="T52" fmla="*/ 57 w 1333"/>
                <a:gd name="T53" fmla="*/ 311 h 1984"/>
                <a:gd name="T54" fmla="*/ 170 w 1333"/>
                <a:gd name="T55" fmla="*/ 283 h 1984"/>
                <a:gd name="T56" fmla="*/ 312 w 1333"/>
                <a:gd name="T57" fmla="*/ 226 h 1984"/>
                <a:gd name="T58" fmla="*/ 284 w 1333"/>
                <a:gd name="T59" fmla="*/ 85 h 1984"/>
                <a:gd name="T60" fmla="*/ 482 w 1333"/>
                <a:gd name="T61" fmla="*/ 0 h 1984"/>
                <a:gd name="T62" fmla="*/ 596 w 1333"/>
                <a:gd name="T63" fmla="*/ 28 h 1984"/>
                <a:gd name="T64" fmla="*/ 567 w 1333"/>
                <a:gd name="T65" fmla="*/ 283 h 1984"/>
                <a:gd name="T66" fmla="*/ 539 w 1333"/>
                <a:gd name="T67" fmla="*/ 170 h 1984"/>
                <a:gd name="T68" fmla="*/ 510 w 1333"/>
                <a:gd name="T69" fmla="*/ 85 h 1984"/>
                <a:gd name="T70" fmla="*/ 482 w 1333"/>
                <a:gd name="T71" fmla="*/ 311 h 1984"/>
                <a:gd name="T72" fmla="*/ 539 w 1333"/>
                <a:gd name="T73" fmla="*/ 425 h 1984"/>
                <a:gd name="T74" fmla="*/ 482 w 1333"/>
                <a:gd name="T75" fmla="*/ 425 h 1984"/>
                <a:gd name="T76" fmla="*/ 510 w 1333"/>
                <a:gd name="T77" fmla="*/ 510 h 1984"/>
                <a:gd name="T78" fmla="*/ 624 w 1333"/>
                <a:gd name="T79" fmla="*/ 680 h 1984"/>
                <a:gd name="T80" fmla="*/ 681 w 1333"/>
                <a:gd name="T81" fmla="*/ 737 h 1984"/>
                <a:gd name="T82" fmla="*/ 766 w 1333"/>
                <a:gd name="T83" fmla="*/ 850 h 1984"/>
                <a:gd name="T84" fmla="*/ 879 w 1333"/>
                <a:gd name="T85" fmla="*/ 793 h 1984"/>
                <a:gd name="T86" fmla="*/ 964 w 1333"/>
                <a:gd name="T87" fmla="*/ 765 h 1984"/>
                <a:gd name="T88" fmla="*/ 1077 w 1333"/>
                <a:gd name="T89" fmla="*/ 737 h 1984"/>
                <a:gd name="T90" fmla="*/ 1163 w 1333"/>
                <a:gd name="T91" fmla="*/ 737 h 1984"/>
                <a:gd name="T92" fmla="*/ 1248 w 1333"/>
                <a:gd name="T93" fmla="*/ 737 h 1984"/>
                <a:gd name="T94" fmla="*/ 1333 w 1333"/>
                <a:gd name="T95" fmla="*/ 793 h 1984"/>
                <a:gd name="T96" fmla="*/ 1304 w 1333"/>
                <a:gd name="T97" fmla="*/ 935 h 1984"/>
                <a:gd name="T98" fmla="*/ 1248 w 1333"/>
                <a:gd name="T99" fmla="*/ 992 h 1984"/>
                <a:gd name="T100" fmla="*/ 1163 w 1333"/>
                <a:gd name="T101" fmla="*/ 1105 h 1984"/>
                <a:gd name="T102" fmla="*/ 1106 w 1333"/>
                <a:gd name="T103" fmla="*/ 1162 h 1984"/>
                <a:gd name="T104" fmla="*/ 1106 w 1333"/>
                <a:gd name="T105" fmla="*/ 1247 h 1984"/>
                <a:gd name="T106" fmla="*/ 1049 w 1333"/>
                <a:gd name="T107" fmla="*/ 1275 h 1984"/>
                <a:gd name="T108" fmla="*/ 992 w 1333"/>
                <a:gd name="T109" fmla="*/ 1332 h 1984"/>
                <a:gd name="T110" fmla="*/ 851 w 1333"/>
                <a:gd name="T111" fmla="*/ 1559 h 1984"/>
                <a:gd name="T112" fmla="*/ 737 w 1333"/>
                <a:gd name="T113" fmla="*/ 1616 h 1984"/>
                <a:gd name="T114" fmla="*/ 681 w 1333"/>
                <a:gd name="T115" fmla="*/ 1729 h 1984"/>
                <a:gd name="T116" fmla="*/ 510 w 1333"/>
                <a:gd name="T117" fmla="*/ 1871 h 1984"/>
                <a:gd name="T118" fmla="*/ 425 w 1333"/>
                <a:gd name="T119" fmla="*/ 1899 h 1984"/>
                <a:gd name="T120" fmla="*/ 340 w 1333"/>
                <a:gd name="T121" fmla="*/ 1927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33" h="1984">
                  <a:moveTo>
                    <a:pt x="284" y="1984"/>
                  </a:moveTo>
                  <a:lnTo>
                    <a:pt x="255" y="1927"/>
                  </a:lnTo>
                  <a:lnTo>
                    <a:pt x="340" y="1842"/>
                  </a:lnTo>
                  <a:lnTo>
                    <a:pt x="369" y="1842"/>
                  </a:lnTo>
                  <a:lnTo>
                    <a:pt x="454" y="1786"/>
                  </a:lnTo>
                  <a:lnTo>
                    <a:pt x="454" y="1757"/>
                  </a:lnTo>
                  <a:lnTo>
                    <a:pt x="482" y="1729"/>
                  </a:lnTo>
                  <a:lnTo>
                    <a:pt x="567" y="1530"/>
                  </a:lnTo>
                  <a:lnTo>
                    <a:pt x="596" y="1530"/>
                  </a:lnTo>
                  <a:lnTo>
                    <a:pt x="596" y="1389"/>
                  </a:lnTo>
                  <a:lnTo>
                    <a:pt x="539" y="1445"/>
                  </a:lnTo>
                  <a:lnTo>
                    <a:pt x="510" y="1389"/>
                  </a:lnTo>
                  <a:lnTo>
                    <a:pt x="510" y="1332"/>
                  </a:lnTo>
                  <a:lnTo>
                    <a:pt x="567" y="1332"/>
                  </a:lnTo>
                  <a:lnTo>
                    <a:pt x="596" y="1275"/>
                  </a:lnTo>
                  <a:lnTo>
                    <a:pt x="652" y="1275"/>
                  </a:lnTo>
                  <a:lnTo>
                    <a:pt x="624" y="1360"/>
                  </a:lnTo>
                  <a:lnTo>
                    <a:pt x="652" y="1389"/>
                  </a:lnTo>
                  <a:lnTo>
                    <a:pt x="709" y="1304"/>
                  </a:lnTo>
                  <a:lnTo>
                    <a:pt x="737" y="1304"/>
                  </a:lnTo>
                  <a:lnTo>
                    <a:pt x="766" y="1219"/>
                  </a:lnTo>
                  <a:lnTo>
                    <a:pt x="851" y="1105"/>
                  </a:lnTo>
                  <a:lnTo>
                    <a:pt x="794" y="1049"/>
                  </a:lnTo>
                  <a:lnTo>
                    <a:pt x="737" y="1190"/>
                  </a:lnTo>
                  <a:lnTo>
                    <a:pt x="652" y="1247"/>
                  </a:lnTo>
                  <a:lnTo>
                    <a:pt x="596" y="1219"/>
                  </a:lnTo>
                  <a:lnTo>
                    <a:pt x="596" y="1190"/>
                  </a:lnTo>
                  <a:lnTo>
                    <a:pt x="681" y="1162"/>
                  </a:lnTo>
                  <a:lnTo>
                    <a:pt x="652" y="1105"/>
                  </a:lnTo>
                  <a:lnTo>
                    <a:pt x="624" y="1105"/>
                  </a:lnTo>
                  <a:lnTo>
                    <a:pt x="539" y="1105"/>
                  </a:lnTo>
                  <a:lnTo>
                    <a:pt x="596" y="1020"/>
                  </a:lnTo>
                  <a:lnTo>
                    <a:pt x="539" y="1049"/>
                  </a:lnTo>
                  <a:lnTo>
                    <a:pt x="482" y="1020"/>
                  </a:lnTo>
                  <a:lnTo>
                    <a:pt x="539" y="963"/>
                  </a:lnTo>
                  <a:lnTo>
                    <a:pt x="539" y="907"/>
                  </a:lnTo>
                  <a:lnTo>
                    <a:pt x="482" y="907"/>
                  </a:lnTo>
                  <a:lnTo>
                    <a:pt x="454" y="850"/>
                  </a:lnTo>
                  <a:lnTo>
                    <a:pt x="397" y="850"/>
                  </a:lnTo>
                  <a:lnTo>
                    <a:pt x="425" y="737"/>
                  </a:lnTo>
                  <a:lnTo>
                    <a:pt x="369" y="737"/>
                  </a:lnTo>
                  <a:lnTo>
                    <a:pt x="369" y="708"/>
                  </a:lnTo>
                  <a:lnTo>
                    <a:pt x="340" y="737"/>
                  </a:lnTo>
                  <a:lnTo>
                    <a:pt x="312" y="708"/>
                  </a:lnTo>
                  <a:lnTo>
                    <a:pt x="284" y="793"/>
                  </a:lnTo>
                  <a:lnTo>
                    <a:pt x="199" y="708"/>
                  </a:lnTo>
                  <a:lnTo>
                    <a:pt x="199" y="680"/>
                  </a:lnTo>
                  <a:lnTo>
                    <a:pt x="170" y="652"/>
                  </a:lnTo>
                  <a:lnTo>
                    <a:pt x="142" y="680"/>
                  </a:lnTo>
                  <a:lnTo>
                    <a:pt x="114" y="595"/>
                  </a:lnTo>
                  <a:lnTo>
                    <a:pt x="0" y="482"/>
                  </a:lnTo>
                  <a:lnTo>
                    <a:pt x="29" y="425"/>
                  </a:lnTo>
                  <a:lnTo>
                    <a:pt x="0" y="340"/>
                  </a:lnTo>
                  <a:lnTo>
                    <a:pt x="57" y="311"/>
                  </a:lnTo>
                  <a:lnTo>
                    <a:pt x="114" y="340"/>
                  </a:lnTo>
                  <a:lnTo>
                    <a:pt x="170" y="283"/>
                  </a:lnTo>
                  <a:lnTo>
                    <a:pt x="312" y="255"/>
                  </a:lnTo>
                  <a:lnTo>
                    <a:pt x="312" y="226"/>
                  </a:lnTo>
                  <a:lnTo>
                    <a:pt x="284" y="198"/>
                  </a:lnTo>
                  <a:lnTo>
                    <a:pt x="284" y="85"/>
                  </a:lnTo>
                  <a:lnTo>
                    <a:pt x="425" y="56"/>
                  </a:lnTo>
                  <a:lnTo>
                    <a:pt x="482" y="0"/>
                  </a:lnTo>
                  <a:lnTo>
                    <a:pt x="539" y="0"/>
                  </a:lnTo>
                  <a:lnTo>
                    <a:pt x="596" y="28"/>
                  </a:lnTo>
                  <a:lnTo>
                    <a:pt x="596" y="226"/>
                  </a:lnTo>
                  <a:lnTo>
                    <a:pt x="567" y="283"/>
                  </a:lnTo>
                  <a:lnTo>
                    <a:pt x="510" y="226"/>
                  </a:lnTo>
                  <a:lnTo>
                    <a:pt x="539" y="170"/>
                  </a:lnTo>
                  <a:lnTo>
                    <a:pt x="510" y="141"/>
                  </a:lnTo>
                  <a:lnTo>
                    <a:pt x="510" y="85"/>
                  </a:lnTo>
                  <a:lnTo>
                    <a:pt x="482" y="113"/>
                  </a:lnTo>
                  <a:lnTo>
                    <a:pt x="482" y="311"/>
                  </a:lnTo>
                  <a:lnTo>
                    <a:pt x="596" y="368"/>
                  </a:lnTo>
                  <a:lnTo>
                    <a:pt x="539" y="425"/>
                  </a:lnTo>
                  <a:lnTo>
                    <a:pt x="510" y="396"/>
                  </a:lnTo>
                  <a:lnTo>
                    <a:pt x="482" y="425"/>
                  </a:lnTo>
                  <a:lnTo>
                    <a:pt x="539" y="482"/>
                  </a:lnTo>
                  <a:lnTo>
                    <a:pt x="510" y="510"/>
                  </a:lnTo>
                  <a:lnTo>
                    <a:pt x="567" y="623"/>
                  </a:lnTo>
                  <a:lnTo>
                    <a:pt x="624" y="680"/>
                  </a:lnTo>
                  <a:lnTo>
                    <a:pt x="596" y="765"/>
                  </a:lnTo>
                  <a:lnTo>
                    <a:pt x="681" y="737"/>
                  </a:lnTo>
                  <a:lnTo>
                    <a:pt x="737" y="793"/>
                  </a:lnTo>
                  <a:lnTo>
                    <a:pt x="766" y="850"/>
                  </a:lnTo>
                  <a:lnTo>
                    <a:pt x="794" y="793"/>
                  </a:lnTo>
                  <a:lnTo>
                    <a:pt x="879" y="793"/>
                  </a:lnTo>
                  <a:lnTo>
                    <a:pt x="907" y="765"/>
                  </a:lnTo>
                  <a:lnTo>
                    <a:pt x="964" y="765"/>
                  </a:lnTo>
                  <a:lnTo>
                    <a:pt x="1021" y="737"/>
                  </a:lnTo>
                  <a:lnTo>
                    <a:pt x="1077" y="737"/>
                  </a:lnTo>
                  <a:lnTo>
                    <a:pt x="1106" y="765"/>
                  </a:lnTo>
                  <a:lnTo>
                    <a:pt x="1163" y="737"/>
                  </a:lnTo>
                  <a:lnTo>
                    <a:pt x="1163" y="765"/>
                  </a:lnTo>
                  <a:lnTo>
                    <a:pt x="1248" y="737"/>
                  </a:lnTo>
                  <a:lnTo>
                    <a:pt x="1276" y="765"/>
                  </a:lnTo>
                  <a:lnTo>
                    <a:pt x="1333" y="793"/>
                  </a:lnTo>
                  <a:lnTo>
                    <a:pt x="1333" y="907"/>
                  </a:lnTo>
                  <a:lnTo>
                    <a:pt x="1304" y="935"/>
                  </a:lnTo>
                  <a:lnTo>
                    <a:pt x="1304" y="1049"/>
                  </a:lnTo>
                  <a:lnTo>
                    <a:pt x="1248" y="992"/>
                  </a:lnTo>
                  <a:lnTo>
                    <a:pt x="1134" y="1020"/>
                  </a:lnTo>
                  <a:lnTo>
                    <a:pt x="1163" y="1105"/>
                  </a:lnTo>
                  <a:lnTo>
                    <a:pt x="1163" y="1162"/>
                  </a:lnTo>
                  <a:lnTo>
                    <a:pt x="1106" y="1162"/>
                  </a:lnTo>
                  <a:lnTo>
                    <a:pt x="1106" y="1190"/>
                  </a:lnTo>
                  <a:lnTo>
                    <a:pt x="1106" y="1247"/>
                  </a:lnTo>
                  <a:lnTo>
                    <a:pt x="1077" y="1219"/>
                  </a:lnTo>
                  <a:lnTo>
                    <a:pt x="1049" y="1275"/>
                  </a:lnTo>
                  <a:lnTo>
                    <a:pt x="992" y="1275"/>
                  </a:lnTo>
                  <a:lnTo>
                    <a:pt x="992" y="1332"/>
                  </a:lnTo>
                  <a:lnTo>
                    <a:pt x="907" y="1530"/>
                  </a:lnTo>
                  <a:lnTo>
                    <a:pt x="851" y="1559"/>
                  </a:lnTo>
                  <a:lnTo>
                    <a:pt x="822" y="1587"/>
                  </a:lnTo>
                  <a:lnTo>
                    <a:pt x="737" y="1616"/>
                  </a:lnTo>
                  <a:lnTo>
                    <a:pt x="681" y="1616"/>
                  </a:lnTo>
                  <a:lnTo>
                    <a:pt x="681" y="1729"/>
                  </a:lnTo>
                  <a:lnTo>
                    <a:pt x="567" y="1814"/>
                  </a:lnTo>
                  <a:lnTo>
                    <a:pt x="510" y="1871"/>
                  </a:lnTo>
                  <a:lnTo>
                    <a:pt x="454" y="1927"/>
                  </a:lnTo>
                  <a:lnTo>
                    <a:pt x="425" y="1899"/>
                  </a:lnTo>
                  <a:lnTo>
                    <a:pt x="369" y="1899"/>
                  </a:lnTo>
                  <a:lnTo>
                    <a:pt x="340" y="1927"/>
                  </a:lnTo>
                  <a:lnTo>
                    <a:pt x="284" y="198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87" name="Freeform 747">
              <a:extLst>
                <a:ext uri="{FF2B5EF4-FFF2-40B4-BE49-F238E27FC236}">
                  <a16:creationId xmlns:a16="http://schemas.microsoft.com/office/drawing/2014/main" id="{863DE425-47B1-4F34-8609-A0F35A98A3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9" y="3960"/>
              <a:ext cx="284" cy="311"/>
            </a:xfrm>
            <a:custGeom>
              <a:avLst/>
              <a:gdLst>
                <a:gd name="T0" fmla="*/ 227 w 284"/>
                <a:gd name="T1" fmla="*/ 113 h 311"/>
                <a:gd name="T2" fmla="*/ 284 w 284"/>
                <a:gd name="T3" fmla="*/ 170 h 311"/>
                <a:gd name="T4" fmla="*/ 284 w 284"/>
                <a:gd name="T5" fmla="*/ 226 h 311"/>
                <a:gd name="T6" fmla="*/ 227 w 284"/>
                <a:gd name="T7" fmla="*/ 311 h 311"/>
                <a:gd name="T8" fmla="*/ 171 w 284"/>
                <a:gd name="T9" fmla="*/ 255 h 311"/>
                <a:gd name="T10" fmla="*/ 86 w 284"/>
                <a:gd name="T11" fmla="*/ 283 h 311"/>
                <a:gd name="T12" fmla="*/ 114 w 284"/>
                <a:gd name="T13" fmla="*/ 198 h 311"/>
                <a:gd name="T14" fmla="*/ 57 w 284"/>
                <a:gd name="T15" fmla="*/ 141 h 311"/>
                <a:gd name="T16" fmla="*/ 0 w 284"/>
                <a:gd name="T17" fmla="*/ 28 h 311"/>
                <a:gd name="T18" fmla="*/ 29 w 284"/>
                <a:gd name="T19" fmla="*/ 0 h 311"/>
                <a:gd name="T20" fmla="*/ 86 w 284"/>
                <a:gd name="T21" fmla="*/ 28 h 311"/>
                <a:gd name="T22" fmla="*/ 199 w 284"/>
                <a:gd name="T23" fmla="*/ 113 h 311"/>
                <a:gd name="T24" fmla="*/ 199 w 284"/>
                <a:gd name="T25" fmla="*/ 170 h 311"/>
                <a:gd name="T26" fmla="*/ 227 w 284"/>
                <a:gd name="T27" fmla="*/ 113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4" h="311">
                  <a:moveTo>
                    <a:pt x="227" y="113"/>
                  </a:moveTo>
                  <a:lnTo>
                    <a:pt x="284" y="170"/>
                  </a:lnTo>
                  <a:lnTo>
                    <a:pt x="284" y="226"/>
                  </a:lnTo>
                  <a:lnTo>
                    <a:pt x="227" y="311"/>
                  </a:lnTo>
                  <a:lnTo>
                    <a:pt x="171" y="255"/>
                  </a:lnTo>
                  <a:lnTo>
                    <a:pt x="86" y="283"/>
                  </a:lnTo>
                  <a:lnTo>
                    <a:pt x="114" y="198"/>
                  </a:lnTo>
                  <a:lnTo>
                    <a:pt x="57" y="141"/>
                  </a:lnTo>
                  <a:lnTo>
                    <a:pt x="0" y="28"/>
                  </a:lnTo>
                  <a:lnTo>
                    <a:pt x="29" y="0"/>
                  </a:lnTo>
                  <a:lnTo>
                    <a:pt x="86" y="28"/>
                  </a:lnTo>
                  <a:lnTo>
                    <a:pt x="199" y="113"/>
                  </a:lnTo>
                  <a:lnTo>
                    <a:pt x="199" y="170"/>
                  </a:lnTo>
                  <a:lnTo>
                    <a:pt x="227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89" name="Freeform 749">
              <a:extLst>
                <a:ext uri="{FF2B5EF4-FFF2-40B4-BE49-F238E27FC236}">
                  <a16:creationId xmlns:a16="http://schemas.microsoft.com/office/drawing/2014/main" id="{5B3D93B2-F382-4E47-AB93-8E54F17444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6" y="3874"/>
              <a:ext cx="284" cy="454"/>
            </a:xfrm>
            <a:custGeom>
              <a:avLst/>
              <a:gdLst>
                <a:gd name="T0" fmla="*/ 284 w 284"/>
                <a:gd name="T1" fmla="*/ 341 h 454"/>
                <a:gd name="T2" fmla="*/ 255 w 284"/>
                <a:gd name="T3" fmla="*/ 199 h 454"/>
                <a:gd name="T4" fmla="*/ 227 w 284"/>
                <a:gd name="T5" fmla="*/ 199 h 454"/>
                <a:gd name="T6" fmla="*/ 170 w 284"/>
                <a:gd name="T7" fmla="*/ 114 h 454"/>
                <a:gd name="T8" fmla="*/ 170 w 284"/>
                <a:gd name="T9" fmla="*/ 86 h 454"/>
                <a:gd name="T10" fmla="*/ 142 w 284"/>
                <a:gd name="T11" fmla="*/ 57 h 454"/>
                <a:gd name="T12" fmla="*/ 142 w 284"/>
                <a:gd name="T13" fmla="*/ 0 h 454"/>
                <a:gd name="T14" fmla="*/ 114 w 284"/>
                <a:gd name="T15" fmla="*/ 0 h 454"/>
                <a:gd name="T16" fmla="*/ 114 w 284"/>
                <a:gd name="T17" fmla="*/ 114 h 454"/>
                <a:gd name="T18" fmla="*/ 85 w 284"/>
                <a:gd name="T19" fmla="*/ 114 h 454"/>
                <a:gd name="T20" fmla="*/ 85 w 284"/>
                <a:gd name="T21" fmla="*/ 199 h 454"/>
                <a:gd name="T22" fmla="*/ 57 w 284"/>
                <a:gd name="T23" fmla="*/ 171 h 454"/>
                <a:gd name="T24" fmla="*/ 29 w 284"/>
                <a:gd name="T25" fmla="*/ 114 h 454"/>
                <a:gd name="T26" fmla="*/ 0 w 284"/>
                <a:gd name="T27" fmla="*/ 114 h 454"/>
                <a:gd name="T28" fmla="*/ 0 w 284"/>
                <a:gd name="T29" fmla="*/ 199 h 454"/>
                <a:gd name="T30" fmla="*/ 57 w 284"/>
                <a:gd name="T31" fmla="*/ 256 h 454"/>
                <a:gd name="T32" fmla="*/ 57 w 284"/>
                <a:gd name="T33" fmla="*/ 312 h 454"/>
                <a:gd name="T34" fmla="*/ 0 w 284"/>
                <a:gd name="T35" fmla="*/ 397 h 454"/>
                <a:gd name="T36" fmla="*/ 29 w 284"/>
                <a:gd name="T37" fmla="*/ 454 h 454"/>
                <a:gd name="T38" fmla="*/ 57 w 284"/>
                <a:gd name="T39" fmla="*/ 397 h 454"/>
                <a:gd name="T40" fmla="*/ 142 w 284"/>
                <a:gd name="T41" fmla="*/ 397 h 454"/>
                <a:gd name="T42" fmla="*/ 170 w 284"/>
                <a:gd name="T43" fmla="*/ 369 h 454"/>
                <a:gd name="T44" fmla="*/ 227 w 284"/>
                <a:gd name="T45" fmla="*/ 369 h 454"/>
                <a:gd name="T46" fmla="*/ 284 w 284"/>
                <a:gd name="T47" fmla="*/ 34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4" h="454">
                  <a:moveTo>
                    <a:pt x="284" y="341"/>
                  </a:moveTo>
                  <a:lnTo>
                    <a:pt x="255" y="199"/>
                  </a:lnTo>
                  <a:lnTo>
                    <a:pt x="227" y="199"/>
                  </a:lnTo>
                  <a:lnTo>
                    <a:pt x="170" y="114"/>
                  </a:lnTo>
                  <a:lnTo>
                    <a:pt x="170" y="86"/>
                  </a:lnTo>
                  <a:lnTo>
                    <a:pt x="142" y="57"/>
                  </a:lnTo>
                  <a:lnTo>
                    <a:pt x="142" y="0"/>
                  </a:lnTo>
                  <a:lnTo>
                    <a:pt x="114" y="0"/>
                  </a:lnTo>
                  <a:lnTo>
                    <a:pt x="114" y="114"/>
                  </a:lnTo>
                  <a:lnTo>
                    <a:pt x="85" y="114"/>
                  </a:lnTo>
                  <a:lnTo>
                    <a:pt x="85" y="199"/>
                  </a:lnTo>
                  <a:lnTo>
                    <a:pt x="57" y="171"/>
                  </a:lnTo>
                  <a:lnTo>
                    <a:pt x="29" y="114"/>
                  </a:lnTo>
                  <a:lnTo>
                    <a:pt x="0" y="114"/>
                  </a:lnTo>
                  <a:lnTo>
                    <a:pt x="0" y="199"/>
                  </a:lnTo>
                  <a:lnTo>
                    <a:pt x="57" y="256"/>
                  </a:lnTo>
                  <a:lnTo>
                    <a:pt x="57" y="312"/>
                  </a:lnTo>
                  <a:lnTo>
                    <a:pt x="0" y="397"/>
                  </a:lnTo>
                  <a:lnTo>
                    <a:pt x="29" y="454"/>
                  </a:lnTo>
                  <a:lnTo>
                    <a:pt x="57" y="397"/>
                  </a:lnTo>
                  <a:lnTo>
                    <a:pt x="142" y="397"/>
                  </a:lnTo>
                  <a:lnTo>
                    <a:pt x="170" y="369"/>
                  </a:lnTo>
                  <a:lnTo>
                    <a:pt x="227" y="369"/>
                  </a:lnTo>
                  <a:lnTo>
                    <a:pt x="284" y="34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90" name="Freeform 750">
              <a:extLst>
                <a:ext uri="{FF2B5EF4-FFF2-40B4-BE49-F238E27FC236}">
                  <a16:creationId xmlns:a16="http://schemas.microsoft.com/office/drawing/2014/main" id="{12213C22-960E-47D0-8355-9149EBC1364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6" y="3449"/>
              <a:ext cx="1304" cy="1106"/>
            </a:xfrm>
            <a:custGeom>
              <a:avLst/>
              <a:gdLst>
                <a:gd name="T0" fmla="*/ 426 w 1304"/>
                <a:gd name="T1" fmla="*/ 1106 h 1106"/>
                <a:gd name="T2" fmla="*/ 539 w 1304"/>
                <a:gd name="T3" fmla="*/ 1078 h 1106"/>
                <a:gd name="T4" fmla="*/ 879 w 1304"/>
                <a:gd name="T5" fmla="*/ 879 h 1106"/>
                <a:gd name="T6" fmla="*/ 1049 w 1304"/>
                <a:gd name="T7" fmla="*/ 879 h 1106"/>
                <a:gd name="T8" fmla="*/ 1021 w 1304"/>
                <a:gd name="T9" fmla="*/ 822 h 1106"/>
                <a:gd name="T10" fmla="*/ 1106 w 1304"/>
                <a:gd name="T11" fmla="*/ 652 h 1106"/>
                <a:gd name="T12" fmla="*/ 1049 w 1304"/>
                <a:gd name="T13" fmla="*/ 539 h 1106"/>
                <a:gd name="T14" fmla="*/ 908 w 1304"/>
                <a:gd name="T15" fmla="*/ 454 h 1106"/>
                <a:gd name="T16" fmla="*/ 1106 w 1304"/>
                <a:gd name="T17" fmla="*/ 312 h 1106"/>
                <a:gd name="T18" fmla="*/ 1163 w 1304"/>
                <a:gd name="T19" fmla="*/ 284 h 1106"/>
                <a:gd name="T20" fmla="*/ 1219 w 1304"/>
                <a:gd name="T21" fmla="*/ 255 h 1106"/>
                <a:gd name="T22" fmla="*/ 1304 w 1304"/>
                <a:gd name="T23" fmla="*/ 85 h 1106"/>
                <a:gd name="T24" fmla="*/ 1049 w 1304"/>
                <a:gd name="T25" fmla="*/ 0 h 1106"/>
                <a:gd name="T26" fmla="*/ 823 w 1304"/>
                <a:gd name="T27" fmla="*/ 0 h 1106"/>
                <a:gd name="T28" fmla="*/ 794 w 1304"/>
                <a:gd name="T29" fmla="*/ 85 h 1106"/>
                <a:gd name="T30" fmla="*/ 709 w 1304"/>
                <a:gd name="T31" fmla="*/ 85 h 1106"/>
                <a:gd name="T32" fmla="*/ 596 w 1304"/>
                <a:gd name="T33" fmla="*/ 142 h 1106"/>
                <a:gd name="T34" fmla="*/ 511 w 1304"/>
                <a:gd name="T35" fmla="*/ 312 h 1106"/>
                <a:gd name="T36" fmla="*/ 482 w 1304"/>
                <a:gd name="T37" fmla="*/ 425 h 1106"/>
                <a:gd name="T38" fmla="*/ 511 w 1304"/>
                <a:gd name="T39" fmla="*/ 539 h 1106"/>
                <a:gd name="T40" fmla="*/ 482 w 1304"/>
                <a:gd name="T41" fmla="*/ 624 h 1106"/>
                <a:gd name="T42" fmla="*/ 369 w 1304"/>
                <a:gd name="T43" fmla="*/ 652 h 1106"/>
                <a:gd name="T44" fmla="*/ 341 w 1304"/>
                <a:gd name="T45" fmla="*/ 596 h 1106"/>
                <a:gd name="T46" fmla="*/ 284 w 1304"/>
                <a:gd name="T47" fmla="*/ 596 h 1106"/>
                <a:gd name="T48" fmla="*/ 170 w 1304"/>
                <a:gd name="T49" fmla="*/ 567 h 1106"/>
                <a:gd name="T50" fmla="*/ 85 w 1304"/>
                <a:gd name="T51" fmla="*/ 511 h 1106"/>
                <a:gd name="T52" fmla="*/ 29 w 1304"/>
                <a:gd name="T53" fmla="*/ 511 h 1106"/>
                <a:gd name="T54" fmla="*/ 0 w 1304"/>
                <a:gd name="T55" fmla="*/ 539 h 1106"/>
                <a:gd name="T56" fmla="*/ 85 w 1304"/>
                <a:gd name="T57" fmla="*/ 624 h 1106"/>
                <a:gd name="T58" fmla="*/ 170 w 1304"/>
                <a:gd name="T59" fmla="*/ 766 h 1106"/>
                <a:gd name="T60" fmla="*/ 256 w 1304"/>
                <a:gd name="T61" fmla="*/ 766 h 1106"/>
                <a:gd name="T62" fmla="*/ 341 w 1304"/>
                <a:gd name="T63" fmla="*/ 766 h 1106"/>
                <a:gd name="T64" fmla="*/ 426 w 1304"/>
                <a:gd name="T65" fmla="*/ 822 h 1106"/>
                <a:gd name="T66" fmla="*/ 397 w 1304"/>
                <a:gd name="T67" fmla="*/ 964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04" h="1106">
                  <a:moveTo>
                    <a:pt x="397" y="1078"/>
                  </a:moveTo>
                  <a:lnTo>
                    <a:pt x="426" y="1106"/>
                  </a:lnTo>
                  <a:lnTo>
                    <a:pt x="454" y="1049"/>
                  </a:lnTo>
                  <a:lnTo>
                    <a:pt x="539" y="1078"/>
                  </a:lnTo>
                  <a:lnTo>
                    <a:pt x="737" y="907"/>
                  </a:lnTo>
                  <a:lnTo>
                    <a:pt x="879" y="879"/>
                  </a:lnTo>
                  <a:lnTo>
                    <a:pt x="964" y="936"/>
                  </a:lnTo>
                  <a:lnTo>
                    <a:pt x="1049" y="879"/>
                  </a:lnTo>
                  <a:lnTo>
                    <a:pt x="1049" y="851"/>
                  </a:lnTo>
                  <a:lnTo>
                    <a:pt x="1021" y="822"/>
                  </a:lnTo>
                  <a:lnTo>
                    <a:pt x="1106" y="737"/>
                  </a:lnTo>
                  <a:lnTo>
                    <a:pt x="1106" y="652"/>
                  </a:lnTo>
                  <a:lnTo>
                    <a:pt x="1049" y="596"/>
                  </a:lnTo>
                  <a:lnTo>
                    <a:pt x="1049" y="539"/>
                  </a:lnTo>
                  <a:lnTo>
                    <a:pt x="1021" y="482"/>
                  </a:lnTo>
                  <a:lnTo>
                    <a:pt x="908" y="454"/>
                  </a:lnTo>
                  <a:lnTo>
                    <a:pt x="1078" y="369"/>
                  </a:lnTo>
                  <a:lnTo>
                    <a:pt x="1106" y="312"/>
                  </a:lnTo>
                  <a:lnTo>
                    <a:pt x="1134" y="312"/>
                  </a:lnTo>
                  <a:lnTo>
                    <a:pt x="1163" y="284"/>
                  </a:lnTo>
                  <a:lnTo>
                    <a:pt x="1219" y="312"/>
                  </a:lnTo>
                  <a:lnTo>
                    <a:pt x="1219" y="255"/>
                  </a:lnTo>
                  <a:lnTo>
                    <a:pt x="1276" y="199"/>
                  </a:lnTo>
                  <a:lnTo>
                    <a:pt x="1304" y="85"/>
                  </a:lnTo>
                  <a:lnTo>
                    <a:pt x="1078" y="57"/>
                  </a:lnTo>
                  <a:lnTo>
                    <a:pt x="1049" y="0"/>
                  </a:lnTo>
                  <a:lnTo>
                    <a:pt x="1021" y="29"/>
                  </a:lnTo>
                  <a:lnTo>
                    <a:pt x="823" y="0"/>
                  </a:lnTo>
                  <a:lnTo>
                    <a:pt x="794" y="29"/>
                  </a:lnTo>
                  <a:lnTo>
                    <a:pt x="794" y="85"/>
                  </a:lnTo>
                  <a:lnTo>
                    <a:pt x="737" y="114"/>
                  </a:lnTo>
                  <a:lnTo>
                    <a:pt x="709" y="85"/>
                  </a:lnTo>
                  <a:lnTo>
                    <a:pt x="624" y="85"/>
                  </a:lnTo>
                  <a:lnTo>
                    <a:pt x="596" y="142"/>
                  </a:lnTo>
                  <a:lnTo>
                    <a:pt x="539" y="170"/>
                  </a:lnTo>
                  <a:lnTo>
                    <a:pt x="511" y="312"/>
                  </a:lnTo>
                  <a:lnTo>
                    <a:pt x="539" y="369"/>
                  </a:lnTo>
                  <a:lnTo>
                    <a:pt x="482" y="425"/>
                  </a:lnTo>
                  <a:lnTo>
                    <a:pt x="539" y="482"/>
                  </a:lnTo>
                  <a:lnTo>
                    <a:pt x="511" y="539"/>
                  </a:lnTo>
                  <a:lnTo>
                    <a:pt x="511" y="596"/>
                  </a:lnTo>
                  <a:lnTo>
                    <a:pt x="482" y="624"/>
                  </a:lnTo>
                  <a:lnTo>
                    <a:pt x="511" y="681"/>
                  </a:lnTo>
                  <a:lnTo>
                    <a:pt x="369" y="652"/>
                  </a:lnTo>
                  <a:lnTo>
                    <a:pt x="369" y="624"/>
                  </a:lnTo>
                  <a:lnTo>
                    <a:pt x="341" y="596"/>
                  </a:lnTo>
                  <a:lnTo>
                    <a:pt x="284" y="624"/>
                  </a:lnTo>
                  <a:lnTo>
                    <a:pt x="284" y="596"/>
                  </a:lnTo>
                  <a:lnTo>
                    <a:pt x="256" y="539"/>
                  </a:lnTo>
                  <a:lnTo>
                    <a:pt x="170" y="567"/>
                  </a:lnTo>
                  <a:lnTo>
                    <a:pt x="170" y="539"/>
                  </a:lnTo>
                  <a:lnTo>
                    <a:pt x="85" y="511"/>
                  </a:lnTo>
                  <a:lnTo>
                    <a:pt x="57" y="454"/>
                  </a:lnTo>
                  <a:lnTo>
                    <a:pt x="29" y="511"/>
                  </a:lnTo>
                  <a:lnTo>
                    <a:pt x="0" y="511"/>
                  </a:lnTo>
                  <a:lnTo>
                    <a:pt x="0" y="539"/>
                  </a:lnTo>
                  <a:lnTo>
                    <a:pt x="57" y="624"/>
                  </a:lnTo>
                  <a:lnTo>
                    <a:pt x="85" y="624"/>
                  </a:lnTo>
                  <a:lnTo>
                    <a:pt x="114" y="766"/>
                  </a:lnTo>
                  <a:lnTo>
                    <a:pt x="170" y="766"/>
                  </a:lnTo>
                  <a:lnTo>
                    <a:pt x="199" y="794"/>
                  </a:lnTo>
                  <a:lnTo>
                    <a:pt x="256" y="766"/>
                  </a:lnTo>
                  <a:lnTo>
                    <a:pt x="256" y="794"/>
                  </a:lnTo>
                  <a:lnTo>
                    <a:pt x="341" y="766"/>
                  </a:lnTo>
                  <a:lnTo>
                    <a:pt x="369" y="794"/>
                  </a:lnTo>
                  <a:lnTo>
                    <a:pt x="426" y="822"/>
                  </a:lnTo>
                  <a:lnTo>
                    <a:pt x="426" y="936"/>
                  </a:lnTo>
                  <a:lnTo>
                    <a:pt x="397" y="964"/>
                  </a:lnTo>
                  <a:lnTo>
                    <a:pt x="397" y="107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92" name="Freeform 752">
              <a:extLst>
                <a:ext uri="{FF2B5EF4-FFF2-40B4-BE49-F238E27FC236}">
                  <a16:creationId xmlns:a16="http://schemas.microsoft.com/office/drawing/2014/main" id="{CF005DAE-8C30-412E-9B0F-0670008A23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" y="3307"/>
              <a:ext cx="681" cy="766"/>
            </a:xfrm>
            <a:custGeom>
              <a:avLst/>
              <a:gdLst>
                <a:gd name="T0" fmla="*/ 340 w 681"/>
                <a:gd name="T1" fmla="*/ 766 h 766"/>
                <a:gd name="T2" fmla="*/ 369 w 681"/>
                <a:gd name="T3" fmla="*/ 738 h 766"/>
                <a:gd name="T4" fmla="*/ 369 w 681"/>
                <a:gd name="T5" fmla="*/ 681 h 766"/>
                <a:gd name="T6" fmla="*/ 397 w 681"/>
                <a:gd name="T7" fmla="*/ 624 h 766"/>
                <a:gd name="T8" fmla="*/ 340 w 681"/>
                <a:gd name="T9" fmla="*/ 567 h 766"/>
                <a:gd name="T10" fmla="*/ 397 w 681"/>
                <a:gd name="T11" fmla="*/ 511 h 766"/>
                <a:gd name="T12" fmla="*/ 369 w 681"/>
                <a:gd name="T13" fmla="*/ 454 h 766"/>
                <a:gd name="T14" fmla="*/ 397 w 681"/>
                <a:gd name="T15" fmla="*/ 312 h 766"/>
                <a:gd name="T16" fmla="*/ 454 w 681"/>
                <a:gd name="T17" fmla="*/ 284 h 766"/>
                <a:gd name="T18" fmla="*/ 482 w 681"/>
                <a:gd name="T19" fmla="*/ 227 h 766"/>
                <a:gd name="T20" fmla="*/ 567 w 681"/>
                <a:gd name="T21" fmla="*/ 227 h 766"/>
                <a:gd name="T22" fmla="*/ 595 w 681"/>
                <a:gd name="T23" fmla="*/ 256 h 766"/>
                <a:gd name="T24" fmla="*/ 652 w 681"/>
                <a:gd name="T25" fmla="*/ 227 h 766"/>
                <a:gd name="T26" fmla="*/ 652 w 681"/>
                <a:gd name="T27" fmla="*/ 171 h 766"/>
                <a:gd name="T28" fmla="*/ 681 w 681"/>
                <a:gd name="T29" fmla="*/ 142 h 766"/>
                <a:gd name="T30" fmla="*/ 624 w 681"/>
                <a:gd name="T31" fmla="*/ 86 h 766"/>
                <a:gd name="T32" fmla="*/ 567 w 681"/>
                <a:gd name="T33" fmla="*/ 86 h 766"/>
                <a:gd name="T34" fmla="*/ 482 w 681"/>
                <a:gd name="T35" fmla="*/ 0 h 766"/>
                <a:gd name="T36" fmla="*/ 369 w 681"/>
                <a:gd name="T37" fmla="*/ 57 h 766"/>
                <a:gd name="T38" fmla="*/ 369 w 681"/>
                <a:gd name="T39" fmla="*/ 29 h 766"/>
                <a:gd name="T40" fmla="*/ 284 w 681"/>
                <a:gd name="T41" fmla="*/ 57 h 766"/>
                <a:gd name="T42" fmla="*/ 255 w 681"/>
                <a:gd name="T43" fmla="*/ 86 h 766"/>
                <a:gd name="T44" fmla="*/ 170 w 681"/>
                <a:gd name="T45" fmla="*/ 114 h 766"/>
                <a:gd name="T46" fmla="*/ 142 w 681"/>
                <a:gd name="T47" fmla="*/ 57 h 766"/>
                <a:gd name="T48" fmla="*/ 85 w 681"/>
                <a:gd name="T49" fmla="*/ 57 h 766"/>
                <a:gd name="T50" fmla="*/ 85 w 681"/>
                <a:gd name="T51" fmla="*/ 142 h 766"/>
                <a:gd name="T52" fmla="*/ 57 w 681"/>
                <a:gd name="T53" fmla="*/ 114 h 766"/>
                <a:gd name="T54" fmla="*/ 0 w 681"/>
                <a:gd name="T55" fmla="*/ 171 h 766"/>
                <a:gd name="T56" fmla="*/ 28 w 681"/>
                <a:gd name="T57" fmla="*/ 199 h 766"/>
                <a:gd name="T58" fmla="*/ 28 w 681"/>
                <a:gd name="T59" fmla="*/ 369 h 766"/>
                <a:gd name="T60" fmla="*/ 114 w 681"/>
                <a:gd name="T61" fmla="*/ 454 h 766"/>
                <a:gd name="T62" fmla="*/ 114 w 681"/>
                <a:gd name="T63" fmla="*/ 482 h 766"/>
                <a:gd name="T64" fmla="*/ 142 w 681"/>
                <a:gd name="T65" fmla="*/ 567 h 766"/>
                <a:gd name="T66" fmla="*/ 199 w 681"/>
                <a:gd name="T67" fmla="*/ 539 h 766"/>
                <a:gd name="T68" fmla="*/ 199 w 681"/>
                <a:gd name="T69" fmla="*/ 567 h 766"/>
                <a:gd name="T70" fmla="*/ 142 w 681"/>
                <a:gd name="T71" fmla="*/ 596 h 766"/>
                <a:gd name="T72" fmla="*/ 142 w 681"/>
                <a:gd name="T73" fmla="*/ 653 h 766"/>
                <a:gd name="T74" fmla="*/ 199 w 681"/>
                <a:gd name="T75" fmla="*/ 653 h 766"/>
                <a:gd name="T76" fmla="*/ 255 w 681"/>
                <a:gd name="T77" fmla="*/ 709 h 766"/>
                <a:gd name="T78" fmla="*/ 284 w 681"/>
                <a:gd name="T79" fmla="*/ 766 h 766"/>
                <a:gd name="T80" fmla="*/ 340 w 681"/>
                <a:gd name="T81" fmla="*/ 766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1" h="766">
                  <a:moveTo>
                    <a:pt x="340" y="766"/>
                  </a:moveTo>
                  <a:lnTo>
                    <a:pt x="369" y="738"/>
                  </a:lnTo>
                  <a:lnTo>
                    <a:pt x="369" y="681"/>
                  </a:lnTo>
                  <a:lnTo>
                    <a:pt x="397" y="624"/>
                  </a:lnTo>
                  <a:lnTo>
                    <a:pt x="340" y="567"/>
                  </a:lnTo>
                  <a:lnTo>
                    <a:pt x="397" y="511"/>
                  </a:lnTo>
                  <a:lnTo>
                    <a:pt x="369" y="454"/>
                  </a:lnTo>
                  <a:lnTo>
                    <a:pt x="397" y="312"/>
                  </a:lnTo>
                  <a:lnTo>
                    <a:pt x="454" y="284"/>
                  </a:lnTo>
                  <a:lnTo>
                    <a:pt x="482" y="227"/>
                  </a:lnTo>
                  <a:lnTo>
                    <a:pt x="567" y="227"/>
                  </a:lnTo>
                  <a:lnTo>
                    <a:pt x="595" y="256"/>
                  </a:lnTo>
                  <a:lnTo>
                    <a:pt x="652" y="227"/>
                  </a:lnTo>
                  <a:lnTo>
                    <a:pt x="652" y="171"/>
                  </a:lnTo>
                  <a:lnTo>
                    <a:pt x="681" y="142"/>
                  </a:lnTo>
                  <a:lnTo>
                    <a:pt x="624" y="86"/>
                  </a:lnTo>
                  <a:lnTo>
                    <a:pt x="567" y="86"/>
                  </a:lnTo>
                  <a:lnTo>
                    <a:pt x="482" y="0"/>
                  </a:lnTo>
                  <a:lnTo>
                    <a:pt x="369" y="57"/>
                  </a:lnTo>
                  <a:lnTo>
                    <a:pt x="369" y="29"/>
                  </a:lnTo>
                  <a:lnTo>
                    <a:pt x="284" y="57"/>
                  </a:lnTo>
                  <a:lnTo>
                    <a:pt x="255" y="86"/>
                  </a:lnTo>
                  <a:lnTo>
                    <a:pt x="170" y="114"/>
                  </a:lnTo>
                  <a:lnTo>
                    <a:pt x="142" y="57"/>
                  </a:lnTo>
                  <a:lnTo>
                    <a:pt x="85" y="57"/>
                  </a:lnTo>
                  <a:lnTo>
                    <a:pt x="85" y="142"/>
                  </a:lnTo>
                  <a:lnTo>
                    <a:pt x="57" y="114"/>
                  </a:lnTo>
                  <a:lnTo>
                    <a:pt x="0" y="171"/>
                  </a:lnTo>
                  <a:lnTo>
                    <a:pt x="28" y="199"/>
                  </a:lnTo>
                  <a:lnTo>
                    <a:pt x="28" y="369"/>
                  </a:lnTo>
                  <a:lnTo>
                    <a:pt x="114" y="454"/>
                  </a:lnTo>
                  <a:lnTo>
                    <a:pt x="114" y="482"/>
                  </a:lnTo>
                  <a:lnTo>
                    <a:pt x="142" y="567"/>
                  </a:lnTo>
                  <a:lnTo>
                    <a:pt x="199" y="539"/>
                  </a:lnTo>
                  <a:lnTo>
                    <a:pt x="199" y="567"/>
                  </a:lnTo>
                  <a:lnTo>
                    <a:pt x="142" y="596"/>
                  </a:lnTo>
                  <a:lnTo>
                    <a:pt x="142" y="653"/>
                  </a:lnTo>
                  <a:lnTo>
                    <a:pt x="199" y="653"/>
                  </a:lnTo>
                  <a:lnTo>
                    <a:pt x="255" y="709"/>
                  </a:lnTo>
                  <a:lnTo>
                    <a:pt x="284" y="766"/>
                  </a:lnTo>
                  <a:lnTo>
                    <a:pt x="340" y="76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93" name="Freeform 753">
              <a:extLst>
                <a:ext uri="{FF2B5EF4-FFF2-40B4-BE49-F238E27FC236}">
                  <a16:creationId xmlns:a16="http://schemas.microsoft.com/office/drawing/2014/main" id="{2AC35369-BA08-4656-B989-AACD1105E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2769"/>
              <a:ext cx="482" cy="397"/>
            </a:xfrm>
            <a:custGeom>
              <a:avLst/>
              <a:gdLst>
                <a:gd name="T0" fmla="*/ 482 w 482"/>
                <a:gd name="T1" fmla="*/ 28 h 397"/>
                <a:gd name="T2" fmla="*/ 425 w 482"/>
                <a:gd name="T3" fmla="*/ 0 h 397"/>
                <a:gd name="T4" fmla="*/ 284 w 482"/>
                <a:gd name="T5" fmla="*/ 57 h 397"/>
                <a:gd name="T6" fmla="*/ 227 w 482"/>
                <a:gd name="T7" fmla="*/ 0 h 397"/>
                <a:gd name="T8" fmla="*/ 170 w 482"/>
                <a:gd name="T9" fmla="*/ 57 h 397"/>
                <a:gd name="T10" fmla="*/ 142 w 482"/>
                <a:gd name="T11" fmla="*/ 85 h 397"/>
                <a:gd name="T12" fmla="*/ 170 w 482"/>
                <a:gd name="T13" fmla="*/ 113 h 397"/>
                <a:gd name="T14" fmla="*/ 85 w 482"/>
                <a:gd name="T15" fmla="*/ 170 h 397"/>
                <a:gd name="T16" fmla="*/ 57 w 482"/>
                <a:gd name="T17" fmla="*/ 170 h 397"/>
                <a:gd name="T18" fmla="*/ 0 w 482"/>
                <a:gd name="T19" fmla="*/ 227 h 397"/>
                <a:gd name="T20" fmla="*/ 29 w 482"/>
                <a:gd name="T21" fmla="*/ 227 h 397"/>
                <a:gd name="T22" fmla="*/ 114 w 482"/>
                <a:gd name="T23" fmla="*/ 255 h 397"/>
                <a:gd name="T24" fmla="*/ 57 w 482"/>
                <a:gd name="T25" fmla="*/ 283 h 397"/>
                <a:gd name="T26" fmla="*/ 29 w 482"/>
                <a:gd name="T27" fmla="*/ 340 h 397"/>
                <a:gd name="T28" fmla="*/ 57 w 482"/>
                <a:gd name="T29" fmla="*/ 397 h 397"/>
                <a:gd name="T30" fmla="*/ 114 w 482"/>
                <a:gd name="T31" fmla="*/ 340 h 397"/>
                <a:gd name="T32" fmla="*/ 114 w 482"/>
                <a:gd name="T33" fmla="*/ 312 h 397"/>
                <a:gd name="T34" fmla="*/ 170 w 482"/>
                <a:gd name="T35" fmla="*/ 283 h 397"/>
                <a:gd name="T36" fmla="*/ 170 w 482"/>
                <a:gd name="T37" fmla="*/ 227 h 397"/>
                <a:gd name="T38" fmla="*/ 227 w 482"/>
                <a:gd name="T39" fmla="*/ 255 h 397"/>
                <a:gd name="T40" fmla="*/ 284 w 482"/>
                <a:gd name="T41" fmla="*/ 227 h 397"/>
                <a:gd name="T42" fmla="*/ 312 w 482"/>
                <a:gd name="T43" fmla="*/ 170 h 397"/>
                <a:gd name="T44" fmla="*/ 425 w 482"/>
                <a:gd name="T45" fmla="*/ 198 h 397"/>
                <a:gd name="T46" fmla="*/ 482 w 482"/>
                <a:gd name="T47" fmla="*/ 113 h 397"/>
                <a:gd name="T48" fmla="*/ 482 w 482"/>
                <a:gd name="T49" fmla="*/ 28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2" h="397">
                  <a:moveTo>
                    <a:pt x="482" y="28"/>
                  </a:moveTo>
                  <a:lnTo>
                    <a:pt x="425" y="0"/>
                  </a:lnTo>
                  <a:lnTo>
                    <a:pt x="284" y="57"/>
                  </a:lnTo>
                  <a:lnTo>
                    <a:pt x="227" y="0"/>
                  </a:lnTo>
                  <a:lnTo>
                    <a:pt x="170" y="57"/>
                  </a:lnTo>
                  <a:lnTo>
                    <a:pt x="142" y="85"/>
                  </a:lnTo>
                  <a:lnTo>
                    <a:pt x="170" y="113"/>
                  </a:lnTo>
                  <a:lnTo>
                    <a:pt x="85" y="170"/>
                  </a:lnTo>
                  <a:lnTo>
                    <a:pt x="57" y="170"/>
                  </a:lnTo>
                  <a:lnTo>
                    <a:pt x="0" y="227"/>
                  </a:lnTo>
                  <a:lnTo>
                    <a:pt x="29" y="227"/>
                  </a:lnTo>
                  <a:lnTo>
                    <a:pt x="114" y="255"/>
                  </a:lnTo>
                  <a:lnTo>
                    <a:pt x="57" y="283"/>
                  </a:lnTo>
                  <a:lnTo>
                    <a:pt x="29" y="340"/>
                  </a:lnTo>
                  <a:lnTo>
                    <a:pt x="57" y="397"/>
                  </a:lnTo>
                  <a:lnTo>
                    <a:pt x="114" y="340"/>
                  </a:lnTo>
                  <a:lnTo>
                    <a:pt x="114" y="312"/>
                  </a:lnTo>
                  <a:lnTo>
                    <a:pt x="170" y="283"/>
                  </a:lnTo>
                  <a:lnTo>
                    <a:pt x="170" y="227"/>
                  </a:lnTo>
                  <a:lnTo>
                    <a:pt x="227" y="255"/>
                  </a:lnTo>
                  <a:lnTo>
                    <a:pt x="284" y="227"/>
                  </a:lnTo>
                  <a:lnTo>
                    <a:pt x="312" y="170"/>
                  </a:lnTo>
                  <a:lnTo>
                    <a:pt x="425" y="198"/>
                  </a:lnTo>
                  <a:lnTo>
                    <a:pt x="482" y="113"/>
                  </a:lnTo>
                  <a:lnTo>
                    <a:pt x="482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94" name="Freeform 754">
              <a:extLst>
                <a:ext uri="{FF2B5EF4-FFF2-40B4-BE49-F238E27FC236}">
                  <a16:creationId xmlns:a16="http://schemas.microsoft.com/office/drawing/2014/main" id="{AA29C954-45E2-489C-8D37-A11D65DE67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0" y="2882"/>
              <a:ext cx="680" cy="539"/>
            </a:xfrm>
            <a:custGeom>
              <a:avLst/>
              <a:gdLst>
                <a:gd name="T0" fmla="*/ 0 w 680"/>
                <a:gd name="T1" fmla="*/ 114 h 539"/>
                <a:gd name="T2" fmla="*/ 28 w 680"/>
                <a:gd name="T3" fmla="*/ 57 h 539"/>
                <a:gd name="T4" fmla="*/ 141 w 680"/>
                <a:gd name="T5" fmla="*/ 85 h 539"/>
                <a:gd name="T6" fmla="*/ 198 w 680"/>
                <a:gd name="T7" fmla="*/ 0 h 539"/>
                <a:gd name="T8" fmla="*/ 226 w 680"/>
                <a:gd name="T9" fmla="*/ 0 h 539"/>
                <a:gd name="T10" fmla="*/ 283 w 680"/>
                <a:gd name="T11" fmla="*/ 85 h 539"/>
                <a:gd name="T12" fmla="*/ 425 w 680"/>
                <a:gd name="T13" fmla="*/ 142 h 539"/>
                <a:gd name="T14" fmla="*/ 482 w 680"/>
                <a:gd name="T15" fmla="*/ 199 h 539"/>
                <a:gd name="T16" fmla="*/ 510 w 680"/>
                <a:gd name="T17" fmla="*/ 284 h 539"/>
                <a:gd name="T18" fmla="*/ 567 w 680"/>
                <a:gd name="T19" fmla="*/ 340 h 539"/>
                <a:gd name="T20" fmla="*/ 623 w 680"/>
                <a:gd name="T21" fmla="*/ 340 h 539"/>
                <a:gd name="T22" fmla="*/ 623 w 680"/>
                <a:gd name="T23" fmla="*/ 397 h 539"/>
                <a:gd name="T24" fmla="*/ 680 w 680"/>
                <a:gd name="T25" fmla="*/ 425 h 539"/>
                <a:gd name="T26" fmla="*/ 567 w 680"/>
                <a:gd name="T27" fmla="*/ 482 h 539"/>
                <a:gd name="T28" fmla="*/ 567 w 680"/>
                <a:gd name="T29" fmla="*/ 454 h 539"/>
                <a:gd name="T30" fmla="*/ 482 w 680"/>
                <a:gd name="T31" fmla="*/ 482 h 539"/>
                <a:gd name="T32" fmla="*/ 453 w 680"/>
                <a:gd name="T33" fmla="*/ 511 h 539"/>
                <a:gd name="T34" fmla="*/ 368 w 680"/>
                <a:gd name="T35" fmla="*/ 539 h 539"/>
                <a:gd name="T36" fmla="*/ 340 w 680"/>
                <a:gd name="T37" fmla="*/ 482 h 539"/>
                <a:gd name="T38" fmla="*/ 283 w 680"/>
                <a:gd name="T39" fmla="*/ 482 h 539"/>
                <a:gd name="T40" fmla="*/ 283 w 680"/>
                <a:gd name="T41" fmla="*/ 340 h 539"/>
                <a:gd name="T42" fmla="*/ 170 w 680"/>
                <a:gd name="T43" fmla="*/ 255 h 539"/>
                <a:gd name="T44" fmla="*/ 113 w 680"/>
                <a:gd name="T45" fmla="*/ 255 h 539"/>
                <a:gd name="T46" fmla="*/ 85 w 680"/>
                <a:gd name="T47" fmla="*/ 170 h 539"/>
                <a:gd name="T48" fmla="*/ 0 w 680"/>
                <a:gd name="T49" fmla="*/ 114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0" h="539">
                  <a:moveTo>
                    <a:pt x="0" y="114"/>
                  </a:moveTo>
                  <a:lnTo>
                    <a:pt x="28" y="57"/>
                  </a:lnTo>
                  <a:lnTo>
                    <a:pt x="141" y="85"/>
                  </a:lnTo>
                  <a:lnTo>
                    <a:pt x="198" y="0"/>
                  </a:lnTo>
                  <a:lnTo>
                    <a:pt x="226" y="0"/>
                  </a:lnTo>
                  <a:lnTo>
                    <a:pt x="283" y="85"/>
                  </a:lnTo>
                  <a:lnTo>
                    <a:pt x="425" y="142"/>
                  </a:lnTo>
                  <a:lnTo>
                    <a:pt x="482" y="199"/>
                  </a:lnTo>
                  <a:lnTo>
                    <a:pt x="510" y="284"/>
                  </a:lnTo>
                  <a:lnTo>
                    <a:pt x="567" y="340"/>
                  </a:lnTo>
                  <a:lnTo>
                    <a:pt x="623" y="340"/>
                  </a:lnTo>
                  <a:lnTo>
                    <a:pt x="623" y="397"/>
                  </a:lnTo>
                  <a:lnTo>
                    <a:pt x="680" y="425"/>
                  </a:lnTo>
                  <a:lnTo>
                    <a:pt x="567" y="482"/>
                  </a:lnTo>
                  <a:lnTo>
                    <a:pt x="567" y="454"/>
                  </a:lnTo>
                  <a:lnTo>
                    <a:pt x="482" y="482"/>
                  </a:lnTo>
                  <a:lnTo>
                    <a:pt x="453" y="511"/>
                  </a:lnTo>
                  <a:lnTo>
                    <a:pt x="368" y="539"/>
                  </a:lnTo>
                  <a:lnTo>
                    <a:pt x="340" y="482"/>
                  </a:lnTo>
                  <a:lnTo>
                    <a:pt x="283" y="482"/>
                  </a:lnTo>
                  <a:lnTo>
                    <a:pt x="283" y="340"/>
                  </a:lnTo>
                  <a:lnTo>
                    <a:pt x="170" y="255"/>
                  </a:lnTo>
                  <a:lnTo>
                    <a:pt x="113" y="255"/>
                  </a:lnTo>
                  <a:lnTo>
                    <a:pt x="85" y="170"/>
                  </a:lnTo>
                  <a:lnTo>
                    <a:pt x="0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95" name="Freeform 755">
              <a:extLst>
                <a:ext uri="{FF2B5EF4-FFF2-40B4-BE49-F238E27FC236}">
                  <a16:creationId xmlns:a16="http://schemas.microsoft.com/office/drawing/2014/main" id="{8CDB92EF-1678-4B91-8726-369ED38FE8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1" y="2826"/>
              <a:ext cx="822" cy="992"/>
            </a:xfrm>
            <a:custGeom>
              <a:avLst/>
              <a:gdLst>
                <a:gd name="T0" fmla="*/ 198 w 822"/>
                <a:gd name="T1" fmla="*/ 992 h 992"/>
                <a:gd name="T2" fmla="*/ 255 w 822"/>
                <a:gd name="T3" fmla="*/ 963 h 992"/>
                <a:gd name="T4" fmla="*/ 312 w 822"/>
                <a:gd name="T5" fmla="*/ 992 h 992"/>
                <a:gd name="T6" fmla="*/ 368 w 822"/>
                <a:gd name="T7" fmla="*/ 935 h 992"/>
                <a:gd name="T8" fmla="*/ 510 w 822"/>
                <a:gd name="T9" fmla="*/ 907 h 992"/>
                <a:gd name="T10" fmla="*/ 510 w 822"/>
                <a:gd name="T11" fmla="*/ 878 h 992"/>
                <a:gd name="T12" fmla="*/ 482 w 822"/>
                <a:gd name="T13" fmla="*/ 850 h 992"/>
                <a:gd name="T14" fmla="*/ 482 w 822"/>
                <a:gd name="T15" fmla="*/ 737 h 992"/>
                <a:gd name="T16" fmla="*/ 623 w 822"/>
                <a:gd name="T17" fmla="*/ 708 h 992"/>
                <a:gd name="T18" fmla="*/ 680 w 822"/>
                <a:gd name="T19" fmla="*/ 652 h 992"/>
                <a:gd name="T20" fmla="*/ 737 w 822"/>
                <a:gd name="T21" fmla="*/ 652 h 992"/>
                <a:gd name="T22" fmla="*/ 822 w 822"/>
                <a:gd name="T23" fmla="*/ 652 h 992"/>
                <a:gd name="T24" fmla="*/ 822 w 822"/>
                <a:gd name="T25" fmla="*/ 567 h 992"/>
                <a:gd name="T26" fmla="*/ 794 w 822"/>
                <a:gd name="T27" fmla="*/ 538 h 992"/>
                <a:gd name="T28" fmla="*/ 794 w 822"/>
                <a:gd name="T29" fmla="*/ 481 h 992"/>
                <a:gd name="T30" fmla="*/ 708 w 822"/>
                <a:gd name="T31" fmla="*/ 425 h 992"/>
                <a:gd name="T32" fmla="*/ 680 w 822"/>
                <a:gd name="T33" fmla="*/ 453 h 992"/>
                <a:gd name="T34" fmla="*/ 595 w 822"/>
                <a:gd name="T35" fmla="*/ 396 h 992"/>
                <a:gd name="T36" fmla="*/ 538 w 822"/>
                <a:gd name="T37" fmla="*/ 481 h 992"/>
                <a:gd name="T38" fmla="*/ 538 w 822"/>
                <a:gd name="T39" fmla="*/ 510 h 992"/>
                <a:gd name="T40" fmla="*/ 510 w 822"/>
                <a:gd name="T41" fmla="*/ 538 h 992"/>
                <a:gd name="T42" fmla="*/ 482 w 822"/>
                <a:gd name="T43" fmla="*/ 481 h 992"/>
                <a:gd name="T44" fmla="*/ 482 w 822"/>
                <a:gd name="T45" fmla="*/ 453 h 992"/>
                <a:gd name="T46" fmla="*/ 453 w 822"/>
                <a:gd name="T47" fmla="*/ 425 h 992"/>
                <a:gd name="T48" fmla="*/ 510 w 822"/>
                <a:gd name="T49" fmla="*/ 311 h 992"/>
                <a:gd name="T50" fmla="*/ 567 w 822"/>
                <a:gd name="T51" fmla="*/ 283 h 992"/>
                <a:gd name="T52" fmla="*/ 510 w 822"/>
                <a:gd name="T53" fmla="*/ 226 h 992"/>
                <a:gd name="T54" fmla="*/ 453 w 822"/>
                <a:gd name="T55" fmla="*/ 255 h 992"/>
                <a:gd name="T56" fmla="*/ 425 w 822"/>
                <a:gd name="T57" fmla="*/ 255 h 992"/>
                <a:gd name="T58" fmla="*/ 453 w 822"/>
                <a:gd name="T59" fmla="*/ 198 h 992"/>
                <a:gd name="T60" fmla="*/ 453 w 822"/>
                <a:gd name="T61" fmla="*/ 113 h 992"/>
                <a:gd name="T62" fmla="*/ 397 w 822"/>
                <a:gd name="T63" fmla="*/ 141 h 992"/>
                <a:gd name="T64" fmla="*/ 397 w 822"/>
                <a:gd name="T65" fmla="*/ 113 h 992"/>
                <a:gd name="T66" fmla="*/ 227 w 822"/>
                <a:gd name="T67" fmla="*/ 0 h 992"/>
                <a:gd name="T68" fmla="*/ 198 w 822"/>
                <a:gd name="T69" fmla="*/ 28 h 992"/>
                <a:gd name="T70" fmla="*/ 198 w 822"/>
                <a:gd name="T71" fmla="*/ 56 h 992"/>
                <a:gd name="T72" fmla="*/ 170 w 822"/>
                <a:gd name="T73" fmla="*/ 113 h 992"/>
                <a:gd name="T74" fmla="*/ 198 w 822"/>
                <a:gd name="T75" fmla="*/ 113 h 992"/>
                <a:gd name="T76" fmla="*/ 141 w 822"/>
                <a:gd name="T77" fmla="*/ 141 h 992"/>
                <a:gd name="T78" fmla="*/ 170 w 822"/>
                <a:gd name="T79" fmla="*/ 170 h 992"/>
                <a:gd name="T80" fmla="*/ 141 w 822"/>
                <a:gd name="T81" fmla="*/ 198 h 992"/>
                <a:gd name="T82" fmla="*/ 141 w 822"/>
                <a:gd name="T83" fmla="*/ 311 h 992"/>
                <a:gd name="T84" fmla="*/ 113 w 822"/>
                <a:gd name="T85" fmla="*/ 311 h 992"/>
                <a:gd name="T86" fmla="*/ 85 w 822"/>
                <a:gd name="T87" fmla="*/ 368 h 992"/>
                <a:gd name="T88" fmla="*/ 113 w 822"/>
                <a:gd name="T89" fmla="*/ 425 h 992"/>
                <a:gd name="T90" fmla="*/ 85 w 822"/>
                <a:gd name="T91" fmla="*/ 538 h 992"/>
                <a:gd name="T92" fmla="*/ 28 w 822"/>
                <a:gd name="T93" fmla="*/ 567 h 992"/>
                <a:gd name="T94" fmla="*/ 0 w 822"/>
                <a:gd name="T95" fmla="*/ 737 h 992"/>
                <a:gd name="T96" fmla="*/ 56 w 822"/>
                <a:gd name="T97" fmla="*/ 765 h 992"/>
                <a:gd name="T98" fmla="*/ 28 w 822"/>
                <a:gd name="T99" fmla="*/ 793 h 992"/>
                <a:gd name="T100" fmla="*/ 56 w 822"/>
                <a:gd name="T101" fmla="*/ 907 h 992"/>
                <a:gd name="T102" fmla="*/ 85 w 822"/>
                <a:gd name="T103" fmla="*/ 850 h 992"/>
                <a:gd name="T104" fmla="*/ 113 w 822"/>
                <a:gd name="T105" fmla="*/ 850 h 992"/>
                <a:gd name="T106" fmla="*/ 141 w 822"/>
                <a:gd name="T107" fmla="*/ 878 h 992"/>
                <a:gd name="T108" fmla="*/ 170 w 822"/>
                <a:gd name="T109" fmla="*/ 878 h 992"/>
                <a:gd name="T110" fmla="*/ 141 w 822"/>
                <a:gd name="T111" fmla="*/ 935 h 992"/>
                <a:gd name="T112" fmla="*/ 198 w 822"/>
                <a:gd name="T113" fmla="*/ 992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22" h="992">
                  <a:moveTo>
                    <a:pt x="198" y="992"/>
                  </a:moveTo>
                  <a:lnTo>
                    <a:pt x="255" y="963"/>
                  </a:lnTo>
                  <a:lnTo>
                    <a:pt x="312" y="992"/>
                  </a:lnTo>
                  <a:lnTo>
                    <a:pt x="368" y="935"/>
                  </a:lnTo>
                  <a:lnTo>
                    <a:pt x="510" y="907"/>
                  </a:lnTo>
                  <a:lnTo>
                    <a:pt x="510" y="878"/>
                  </a:lnTo>
                  <a:lnTo>
                    <a:pt x="482" y="850"/>
                  </a:lnTo>
                  <a:lnTo>
                    <a:pt x="482" y="737"/>
                  </a:lnTo>
                  <a:lnTo>
                    <a:pt x="623" y="708"/>
                  </a:lnTo>
                  <a:lnTo>
                    <a:pt x="680" y="652"/>
                  </a:lnTo>
                  <a:lnTo>
                    <a:pt x="737" y="652"/>
                  </a:lnTo>
                  <a:lnTo>
                    <a:pt x="822" y="652"/>
                  </a:lnTo>
                  <a:lnTo>
                    <a:pt x="822" y="567"/>
                  </a:lnTo>
                  <a:lnTo>
                    <a:pt x="794" y="538"/>
                  </a:lnTo>
                  <a:lnTo>
                    <a:pt x="794" y="481"/>
                  </a:lnTo>
                  <a:lnTo>
                    <a:pt x="708" y="425"/>
                  </a:lnTo>
                  <a:lnTo>
                    <a:pt x="680" y="453"/>
                  </a:lnTo>
                  <a:lnTo>
                    <a:pt x="595" y="396"/>
                  </a:lnTo>
                  <a:lnTo>
                    <a:pt x="538" y="481"/>
                  </a:lnTo>
                  <a:lnTo>
                    <a:pt x="538" y="510"/>
                  </a:lnTo>
                  <a:lnTo>
                    <a:pt x="510" y="538"/>
                  </a:lnTo>
                  <a:lnTo>
                    <a:pt x="482" y="481"/>
                  </a:lnTo>
                  <a:lnTo>
                    <a:pt x="482" y="453"/>
                  </a:lnTo>
                  <a:lnTo>
                    <a:pt x="453" y="425"/>
                  </a:lnTo>
                  <a:lnTo>
                    <a:pt x="510" y="311"/>
                  </a:lnTo>
                  <a:lnTo>
                    <a:pt x="567" y="283"/>
                  </a:lnTo>
                  <a:lnTo>
                    <a:pt x="510" y="226"/>
                  </a:lnTo>
                  <a:lnTo>
                    <a:pt x="453" y="255"/>
                  </a:lnTo>
                  <a:lnTo>
                    <a:pt x="425" y="255"/>
                  </a:lnTo>
                  <a:lnTo>
                    <a:pt x="453" y="198"/>
                  </a:lnTo>
                  <a:lnTo>
                    <a:pt x="453" y="113"/>
                  </a:lnTo>
                  <a:lnTo>
                    <a:pt x="397" y="141"/>
                  </a:lnTo>
                  <a:lnTo>
                    <a:pt x="397" y="113"/>
                  </a:lnTo>
                  <a:lnTo>
                    <a:pt x="227" y="0"/>
                  </a:lnTo>
                  <a:lnTo>
                    <a:pt x="198" y="28"/>
                  </a:lnTo>
                  <a:lnTo>
                    <a:pt x="198" y="56"/>
                  </a:lnTo>
                  <a:lnTo>
                    <a:pt x="170" y="113"/>
                  </a:lnTo>
                  <a:lnTo>
                    <a:pt x="198" y="113"/>
                  </a:lnTo>
                  <a:lnTo>
                    <a:pt x="141" y="141"/>
                  </a:lnTo>
                  <a:lnTo>
                    <a:pt x="170" y="170"/>
                  </a:lnTo>
                  <a:lnTo>
                    <a:pt x="141" y="198"/>
                  </a:lnTo>
                  <a:lnTo>
                    <a:pt x="141" y="311"/>
                  </a:lnTo>
                  <a:lnTo>
                    <a:pt x="113" y="311"/>
                  </a:lnTo>
                  <a:lnTo>
                    <a:pt x="85" y="368"/>
                  </a:lnTo>
                  <a:lnTo>
                    <a:pt x="113" y="425"/>
                  </a:lnTo>
                  <a:lnTo>
                    <a:pt x="85" y="538"/>
                  </a:lnTo>
                  <a:lnTo>
                    <a:pt x="28" y="567"/>
                  </a:lnTo>
                  <a:lnTo>
                    <a:pt x="0" y="737"/>
                  </a:lnTo>
                  <a:lnTo>
                    <a:pt x="56" y="765"/>
                  </a:lnTo>
                  <a:lnTo>
                    <a:pt x="28" y="793"/>
                  </a:lnTo>
                  <a:lnTo>
                    <a:pt x="56" y="907"/>
                  </a:lnTo>
                  <a:lnTo>
                    <a:pt x="85" y="850"/>
                  </a:lnTo>
                  <a:lnTo>
                    <a:pt x="113" y="850"/>
                  </a:lnTo>
                  <a:lnTo>
                    <a:pt x="141" y="878"/>
                  </a:lnTo>
                  <a:lnTo>
                    <a:pt x="170" y="878"/>
                  </a:lnTo>
                  <a:lnTo>
                    <a:pt x="141" y="935"/>
                  </a:lnTo>
                  <a:lnTo>
                    <a:pt x="198" y="99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96" name="Freeform 756">
              <a:extLst>
                <a:ext uri="{FF2B5EF4-FFF2-40B4-BE49-F238E27FC236}">
                  <a16:creationId xmlns:a16="http://schemas.microsoft.com/office/drawing/2014/main" id="{300E6A80-CE77-4032-B58D-5357930925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0" y="3903"/>
              <a:ext cx="822" cy="1105"/>
            </a:xfrm>
            <a:custGeom>
              <a:avLst/>
              <a:gdLst>
                <a:gd name="T0" fmla="*/ 142 w 822"/>
                <a:gd name="T1" fmla="*/ 198 h 1105"/>
                <a:gd name="T2" fmla="*/ 142 w 822"/>
                <a:gd name="T3" fmla="*/ 283 h 1105"/>
                <a:gd name="T4" fmla="*/ 57 w 822"/>
                <a:gd name="T5" fmla="*/ 368 h 1105"/>
                <a:gd name="T6" fmla="*/ 85 w 822"/>
                <a:gd name="T7" fmla="*/ 397 h 1105"/>
                <a:gd name="T8" fmla="*/ 85 w 822"/>
                <a:gd name="T9" fmla="*/ 425 h 1105"/>
                <a:gd name="T10" fmla="*/ 255 w 822"/>
                <a:gd name="T11" fmla="*/ 425 h 1105"/>
                <a:gd name="T12" fmla="*/ 284 w 822"/>
                <a:gd name="T13" fmla="*/ 482 h 1105"/>
                <a:gd name="T14" fmla="*/ 255 w 822"/>
                <a:gd name="T15" fmla="*/ 538 h 1105"/>
                <a:gd name="T16" fmla="*/ 284 w 822"/>
                <a:gd name="T17" fmla="*/ 652 h 1105"/>
                <a:gd name="T18" fmla="*/ 340 w 822"/>
                <a:gd name="T19" fmla="*/ 624 h 1105"/>
                <a:gd name="T20" fmla="*/ 369 w 822"/>
                <a:gd name="T21" fmla="*/ 680 h 1105"/>
                <a:gd name="T22" fmla="*/ 340 w 822"/>
                <a:gd name="T23" fmla="*/ 794 h 1105"/>
                <a:gd name="T24" fmla="*/ 114 w 822"/>
                <a:gd name="T25" fmla="*/ 992 h 1105"/>
                <a:gd name="T26" fmla="*/ 29 w 822"/>
                <a:gd name="T27" fmla="*/ 964 h 1105"/>
                <a:gd name="T28" fmla="*/ 29 w 822"/>
                <a:gd name="T29" fmla="*/ 1020 h 1105"/>
                <a:gd name="T30" fmla="*/ 0 w 822"/>
                <a:gd name="T31" fmla="*/ 1105 h 1105"/>
                <a:gd name="T32" fmla="*/ 170 w 822"/>
                <a:gd name="T33" fmla="*/ 1077 h 1105"/>
                <a:gd name="T34" fmla="*/ 511 w 822"/>
                <a:gd name="T35" fmla="*/ 850 h 1105"/>
                <a:gd name="T36" fmla="*/ 539 w 822"/>
                <a:gd name="T37" fmla="*/ 765 h 1105"/>
                <a:gd name="T38" fmla="*/ 624 w 822"/>
                <a:gd name="T39" fmla="*/ 794 h 1105"/>
                <a:gd name="T40" fmla="*/ 624 w 822"/>
                <a:gd name="T41" fmla="*/ 737 h 1105"/>
                <a:gd name="T42" fmla="*/ 681 w 822"/>
                <a:gd name="T43" fmla="*/ 652 h 1105"/>
                <a:gd name="T44" fmla="*/ 766 w 822"/>
                <a:gd name="T45" fmla="*/ 624 h 1105"/>
                <a:gd name="T46" fmla="*/ 794 w 822"/>
                <a:gd name="T47" fmla="*/ 567 h 1105"/>
                <a:gd name="T48" fmla="*/ 681 w 822"/>
                <a:gd name="T49" fmla="*/ 595 h 1105"/>
                <a:gd name="T50" fmla="*/ 624 w 822"/>
                <a:gd name="T51" fmla="*/ 567 h 1105"/>
                <a:gd name="T52" fmla="*/ 624 w 822"/>
                <a:gd name="T53" fmla="*/ 482 h 1105"/>
                <a:gd name="T54" fmla="*/ 681 w 822"/>
                <a:gd name="T55" fmla="*/ 482 h 1105"/>
                <a:gd name="T56" fmla="*/ 737 w 822"/>
                <a:gd name="T57" fmla="*/ 283 h 1105"/>
                <a:gd name="T58" fmla="*/ 737 w 822"/>
                <a:gd name="T59" fmla="*/ 170 h 1105"/>
                <a:gd name="T60" fmla="*/ 822 w 822"/>
                <a:gd name="T61" fmla="*/ 57 h 1105"/>
                <a:gd name="T62" fmla="*/ 737 w 822"/>
                <a:gd name="T63" fmla="*/ 0 h 1105"/>
                <a:gd name="T64" fmla="*/ 567 w 822"/>
                <a:gd name="T65" fmla="*/ 57 h 1105"/>
                <a:gd name="T66" fmla="*/ 511 w 822"/>
                <a:gd name="T67" fmla="*/ 28 h 1105"/>
                <a:gd name="T68" fmla="*/ 255 w 822"/>
                <a:gd name="T69" fmla="*/ 198 h 1105"/>
                <a:gd name="T70" fmla="*/ 142 w 822"/>
                <a:gd name="T71" fmla="*/ 198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22" h="1105">
                  <a:moveTo>
                    <a:pt x="142" y="198"/>
                  </a:moveTo>
                  <a:lnTo>
                    <a:pt x="142" y="283"/>
                  </a:lnTo>
                  <a:lnTo>
                    <a:pt x="57" y="368"/>
                  </a:lnTo>
                  <a:lnTo>
                    <a:pt x="85" y="397"/>
                  </a:lnTo>
                  <a:lnTo>
                    <a:pt x="85" y="425"/>
                  </a:lnTo>
                  <a:lnTo>
                    <a:pt x="255" y="425"/>
                  </a:lnTo>
                  <a:lnTo>
                    <a:pt x="284" y="482"/>
                  </a:lnTo>
                  <a:lnTo>
                    <a:pt x="255" y="538"/>
                  </a:lnTo>
                  <a:lnTo>
                    <a:pt x="284" y="652"/>
                  </a:lnTo>
                  <a:lnTo>
                    <a:pt x="340" y="624"/>
                  </a:lnTo>
                  <a:lnTo>
                    <a:pt x="369" y="680"/>
                  </a:lnTo>
                  <a:lnTo>
                    <a:pt x="340" y="794"/>
                  </a:lnTo>
                  <a:lnTo>
                    <a:pt x="114" y="992"/>
                  </a:lnTo>
                  <a:lnTo>
                    <a:pt x="29" y="964"/>
                  </a:lnTo>
                  <a:lnTo>
                    <a:pt x="29" y="1020"/>
                  </a:lnTo>
                  <a:lnTo>
                    <a:pt x="0" y="1105"/>
                  </a:lnTo>
                  <a:lnTo>
                    <a:pt x="170" y="1077"/>
                  </a:lnTo>
                  <a:lnTo>
                    <a:pt x="511" y="850"/>
                  </a:lnTo>
                  <a:lnTo>
                    <a:pt x="539" y="765"/>
                  </a:lnTo>
                  <a:lnTo>
                    <a:pt x="624" y="794"/>
                  </a:lnTo>
                  <a:lnTo>
                    <a:pt x="624" y="737"/>
                  </a:lnTo>
                  <a:lnTo>
                    <a:pt x="681" y="652"/>
                  </a:lnTo>
                  <a:lnTo>
                    <a:pt x="766" y="624"/>
                  </a:lnTo>
                  <a:lnTo>
                    <a:pt x="794" y="567"/>
                  </a:lnTo>
                  <a:lnTo>
                    <a:pt x="681" y="595"/>
                  </a:lnTo>
                  <a:lnTo>
                    <a:pt x="624" y="567"/>
                  </a:lnTo>
                  <a:lnTo>
                    <a:pt x="624" y="482"/>
                  </a:lnTo>
                  <a:lnTo>
                    <a:pt x="681" y="482"/>
                  </a:lnTo>
                  <a:lnTo>
                    <a:pt x="737" y="283"/>
                  </a:lnTo>
                  <a:lnTo>
                    <a:pt x="737" y="170"/>
                  </a:lnTo>
                  <a:lnTo>
                    <a:pt x="822" y="57"/>
                  </a:lnTo>
                  <a:lnTo>
                    <a:pt x="737" y="0"/>
                  </a:lnTo>
                  <a:lnTo>
                    <a:pt x="567" y="57"/>
                  </a:lnTo>
                  <a:lnTo>
                    <a:pt x="511" y="28"/>
                  </a:lnTo>
                  <a:lnTo>
                    <a:pt x="255" y="198"/>
                  </a:lnTo>
                  <a:lnTo>
                    <a:pt x="142" y="19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97" name="Freeform 757">
              <a:extLst>
                <a:ext uri="{FF2B5EF4-FFF2-40B4-BE49-F238E27FC236}">
                  <a16:creationId xmlns:a16="http://schemas.microsoft.com/office/drawing/2014/main" id="{988553AA-C08B-439F-BDE7-EA1E40091EDA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4" y="3960"/>
              <a:ext cx="454" cy="652"/>
            </a:xfrm>
            <a:custGeom>
              <a:avLst/>
              <a:gdLst>
                <a:gd name="T0" fmla="*/ 57 w 454"/>
                <a:gd name="T1" fmla="*/ 595 h 652"/>
                <a:gd name="T2" fmla="*/ 142 w 454"/>
                <a:gd name="T3" fmla="*/ 567 h 652"/>
                <a:gd name="T4" fmla="*/ 170 w 454"/>
                <a:gd name="T5" fmla="*/ 510 h 652"/>
                <a:gd name="T6" fmla="*/ 57 w 454"/>
                <a:gd name="T7" fmla="*/ 538 h 652"/>
                <a:gd name="T8" fmla="*/ 0 w 454"/>
                <a:gd name="T9" fmla="*/ 510 h 652"/>
                <a:gd name="T10" fmla="*/ 0 w 454"/>
                <a:gd name="T11" fmla="*/ 425 h 652"/>
                <a:gd name="T12" fmla="*/ 57 w 454"/>
                <a:gd name="T13" fmla="*/ 425 h 652"/>
                <a:gd name="T14" fmla="*/ 113 w 454"/>
                <a:gd name="T15" fmla="*/ 226 h 652"/>
                <a:gd name="T16" fmla="*/ 113 w 454"/>
                <a:gd name="T17" fmla="*/ 113 h 652"/>
                <a:gd name="T18" fmla="*/ 198 w 454"/>
                <a:gd name="T19" fmla="*/ 0 h 652"/>
                <a:gd name="T20" fmla="*/ 283 w 454"/>
                <a:gd name="T21" fmla="*/ 85 h 652"/>
                <a:gd name="T22" fmla="*/ 454 w 454"/>
                <a:gd name="T23" fmla="*/ 453 h 652"/>
                <a:gd name="T24" fmla="*/ 397 w 454"/>
                <a:gd name="T25" fmla="*/ 538 h 652"/>
                <a:gd name="T26" fmla="*/ 425 w 454"/>
                <a:gd name="T27" fmla="*/ 652 h 652"/>
                <a:gd name="T28" fmla="*/ 340 w 454"/>
                <a:gd name="T29" fmla="*/ 595 h 652"/>
                <a:gd name="T30" fmla="*/ 312 w 454"/>
                <a:gd name="T31" fmla="*/ 652 h 652"/>
                <a:gd name="T32" fmla="*/ 283 w 454"/>
                <a:gd name="T33" fmla="*/ 595 h 652"/>
                <a:gd name="T34" fmla="*/ 198 w 454"/>
                <a:gd name="T35" fmla="*/ 623 h 652"/>
                <a:gd name="T36" fmla="*/ 57 w 454"/>
                <a:gd name="T37" fmla="*/ 595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4" h="652">
                  <a:moveTo>
                    <a:pt x="57" y="595"/>
                  </a:moveTo>
                  <a:lnTo>
                    <a:pt x="142" y="567"/>
                  </a:lnTo>
                  <a:lnTo>
                    <a:pt x="170" y="510"/>
                  </a:lnTo>
                  <a:lnTo>
                    <a:pt x="57" y="538"/>
                  </a:lnTo>
                  <a:lnTo>
                    <a:pt x="0" y="510"/>
                  </a:lnTo>
                  <a:lnTo>
                    <a:pt x="0" y="425"/>
                  </a:lnTo>
                  <a:lnTo>
                    <a:pt x="57" y="425"/>
                  </a:lnTo>
                  <a:lnTo>
                    <a:pt x="113" y="226"/>
                  </a:lnTo>
                  <a:lnTo>
                    <a:pt x="113" y="113"/>
                  </a:lnTo>
                  <a:lnTo>
                    <a:pt x="198" y="0"/>
                  </a:lnTo>
                  <a:lnTo>
                    <a:pt x="283" y="85"/>
                  </a:lnTo>
                  <a:lnTo>
                    <a:pt x="454" y="453"/>
                  </a:lnTo>
                  <a:lnTo>
                    <a:pt x="397" y="538"/>
                  </a:lnTo>
                  <a:lnTo>
                    <a:pt x="425" y="652"/>
                  </a:lnTo>
                  <a:lnTo>
                    <a:pt x="340" y="595"/>
                  </a:lnTo>
                  <a:lnTo>
                    <a:pt x="312" y="652"/>
                  </a:lnTo>
                  <a:lnTo>
                    <a:pt x="283" y="595"/>
                  </a:lnTo>
                  <a:lnTo>
                    <a:pt x="198" y="623"/>
                  </a:lnTo>
                  <a:lnTo>
                    <a:pt x="57" y="59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98" name="Freeform 758">
              <a:extLst>
                <a:ext uri="{FF2B5EF4-FFF2-40B4-BE49-F238E27FC236}">
                  <a16:creationId xmlns:a16="http://schemas.microsoft.com/office/drawing/2014/main" id="{B97D90C0-BEB5-4D12-80FB-BCA4382F1793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0" y="4555"/>
              <a:ext cx="1049" cy="794"/>
            </a:xfrm>
            <a:custGeom>
              <a:avLst/>
              <a:gdLst>
                <a:gd name="T0" fmla="*/ 0 w 1049"/>
                <a:gd name="T1" fmla="*/ 453 h 794"/>
                <a:gd name="T2" fmla="*/ 170 w 1049"/>
                <a:gd name="T3" fmla="*/ 425 h 794"/>
                <a:gd name="T4" fmla="*/ 511 w 1049"/>
                <a:gd name="T5" fmla="*/ 198 h 794"/>
                <a:gd name="T6" fmla="*/ 539 w 1049"/>
                <a:gd name="T7" fmla="*/ 113 h 794"/>
                <a:gd name="T8" fmla="*/ 624 w 1049"/>
                <a:gd name="T9" fmla="*/ 142 h 794"/>
                <a:gd name="T10" fmla="*/ 624 w 1049"/>
                <a:gd name="T11" fmla="*/ 85 h 794"/>
                <a:gd name="T12" fmla="*/ 681 w 1049"/>
                <a:gd name="T13" fmla="*/ 0 h 794"/>
                <a:gd name="T14" fmla="*/ 822 w 1049"/>
                <a:gd name="T15" fmla="*/ 28 h 794"/>
                <a:gd name="T16" fmla="*/ 907 w 1049"/>
                <a:gd name="T17" fmla="*/ 0 h 794"/>
                <a:gd name="T18" fmla="*/ 936 w 1049"/>
                <a:gd name="T19" fmla="*/ 57 h 794"/>
                <a:gd name="T20" fmla="*/ 964 w 1049"/>
                <a:gd name="T21" fmla="*/ 0 h 794"/>
                <a:gd name="T22" fmla="*/ 1049 w 1049"/>
                <a:gd name="T23" fmla="*/ 57 h 794"/>
                <a:gd name="T24" fmla="*/ 936 w 1049"/>
                <a:gd name="T25" fmla="*/ 170 h 794"/>
                <a:gd name="T26" fmla="*/ 936 w 1049"/>
                <a:gd name="T27" fmla="*/ 227 h 794"/>
                <a:gd name="T28" fmla="*/ 964 w 1049"/>
                <a:gd name="T29" fmla="*/ 255 h 794"/>
                <a:gd name="T30" fmla="*/ 936 w 1049"/>
                <a:gd name="T31" fmla="*/ 397 h 794"/>
                <a:gd name="T32" fmla="*/ 822 w 1049"/>
                <a:gd name="T33" fmla="*/ 397 h 794"/>
                <a:gd name="T34" fmla="*/ 794 w 1049"/>
                <a:gd name="T35" fmla="*/ 453 h 794"/>
                <a:gd name="T36" fmla="*/ 709 w 1049"/>
                <a:gd name="T37" fmla="*/ 482 h 794"/>
                <a:gd name="T38" fmla="*/ 624 w 1049"/>
                <a:gd name="T39" fmla="*/ 453 h 794"/>
                <a:gd name="T40" fmla="*/ 567 w 1049"/>
                <a:gd name="T41" fmla="*/ 482 h 794"/>
                <a:gd name="T42" fmla="*/ 596 w 1049"/>
                <a:gd name="T43" fmla="*/ 510 h 794"/>
                <a:gd name="T44" fmla="*/ 567 w 1049"/>
                <a:gd name="T45" fmla="*/ 539 h 794"/>
                <a:gd name="T46" fmla="*/ 567 w 1049"/>
                <a:gd name="T47" fmla="*/ 567 h 794"/>
                <a:gd name="T48" fmla="*/ 539 w 1049"/>
                <a:gd name="T49" fmla="*/ 595 h 794"/>
                <a:gd name="T50" fmla="*/ 511 w 1049"/>
                <a:gd name="T51" fmla="*/ 595 h 794"/>
                <a:gd name="T52" fmla="*/ 482 w 1049"/>
                <a:gd name="T53" fmla="*/ 595 h 794"/>
                <a:gd name="T54" fmla="*/ 454 w 1049"/>
                <a:gd name="T55" fmla="*/ 680 h 794"/>
                <a:gd name="T56" fmla="*/ 340 w 1049"/>
                <a:gd name="T57" fmla="*/ 709 h 794"/>
                <a:gd name="T58" fmla="*/ 284 w 1049"/>
                <a:gd name="T59" fmla="*/ 652 h 794"/>
                <a:gd name="T60" fmla="*/ 255 w 1049"/>
                <a:gd name="T61" fmla="*/ 680 h 794"/>
                <a:gd name="T62" fmla="*/ 312 w 1049"/>
                <a:gd name="T63" fmla="*/ 737 h 794"/>
                <a:gd name="T64" fmla="*/ 227 w 1049"/>
                <a:gd name="T65" fmla="*/ 794 h 794"/>
                <a:gd name="T66" fmla="*/ 170 w 1049"/>
                <a:gd name="T67" fmla="*/ 794 h 794"/>
                <a:gd name="T68" fmla="*/ 170 w 1049"/>
                <a:gd name="T69" fmla="*/ 737 h 794"/>
                <a:gd name="T70" fmla="*/ 199 w 1049"/>
                <a:gd name="T71" fmla="*/ 680 h 794"/>
                <a:gd name="T72" fmla="*/ 170 w 1049"/>
                <a:gd name="T73" fmla="*/ 595 h 794"/>
                <a:gd name="T74" fmla="*/ 114 w 1049"/>
                <a:gd name="T75" fmla="*/ 567 h 794"/>
                <a:gd name="T76" fmla="*/ 57 w 1049"/>
                <a:gd name="T77" fmla="*/ 567 h 794"/>
                <a:gd name="T78" fmla="*/ 0 w 1049"/>
                <a:gd name="T79" fmla="*/ 453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49" h="794">
                  <a:moveTo>
                    <a:pt x="0" y="453"/>
                  </a:moveTo>
                  <a:lnTo>
                    <a:pt x="170" y="425"/>
                  </a:lnTo>
                  <a:lnTo>
                    <a:pt x="511" y="198"/>
                  </a:lnTo>
                  <a:lnTo>
                    <a:pt x="539" y="113"/>
                  </a:lnTo>
                  <a:lnTo>
                    <a:pt x="624" y="142"/>
                  </a:lnTo>
                  <a:lnTo>
                    <a:pt x="624" y="85"/>
                  </a:lnTo>
                  <a:lnTo>
                    <a:pt x="681" y="0"/>
                  </a:lnTo>
                  <a:lnTo>
                    <a:pt x="822" y="28"/>
                  </a:lnTo>
                  <a:lnTo>
                    <a:pt x="907" y="0"/>
                  </a:lnTo>
                  <a:lnTo>
                    <a:pt x="936" y="57"/>
                  </a:lnTo>
                  <a:lnTo>
                    <a:pt x="964" y="0"/>
                  </a:lnTo>
                  <a:lnTo>
                    <a:pt x="1049" y="57"/>
                  </a:lnTo>
                  <a:lnTo>
                    <a:pt x="936" y="170"/>
                  </a:lnTo>
                  <a:lnTo>
                    <a:pt x="936" y="227"/>
                  </a:lnTo>
                  <a:lnTo>
                    <a:pt x="964" y="255"/>
                  </a:lnTo>
                  <a:lnTo>
                    <a:pt x="936" y="397"/>
                  </a:lnTo>
                  <a:lnTo>
                    <a:pt x="822" y="397"/>
                  </a:lnTo>
                  <a:lnTo>
                    <a:pt x="794" y="453"/>
                  </a:lnTo>
                  <a:lnTo>
                    <a:pt x="709" y="482"/>
                  </a:lnTo>
                  <a:lnTo>
                    <a:pt x="624" y="453"/>
                  </a:lnTo>
                  <a:lnTo>
                    <a:pt x="567" y="482"/>
                  </a:lnTo>
                  <a:lnTo>
                    <a:pt x="596" y="510"/>
                  </a:lnTo>
                  <a:lnTo>
                    <a:pt x="567" y="539"/>
                  </a:lnTo>
                  <a:lnTo>
                    <a:pt x="567" y="567"/>
                  </a:lnTo>
                  <a:lnTo>
                    <a:pt x="539" y="595"/>
                  </a:lnTo>
                  <a:lnTo>
                    <a:pt x="511" y="595"/>
                  </a:lnTo>
                  <a:lnTo>
                    <a:pt x="482" y="595"/>
                  </a:lnTo>
                  <a:lnTo>
                    <a:pt x="454" y="680"/>
                  </a:lnTo>
                  <a:lnTo>
                    <a:pt x="340" y="709"/>
                  </a:lnTo>
                  <a:lnTo>
                    <a:pt x="284" y="652"/>
                  </a:lnTo>
                  <a:lnTo>
                    <a:pt x="255" y="680"/>
                  </a:lnTo>
                  <a:lnTo>
                    <a:pt x="312" y="737"/>
                  </a:lnTo>
                  <a:lnTo>
                    <a:pt x="227" y="794"/>
                  </a:lnTo>
                  <a:lnTo>
                    <a:pt x="170" y="794"/>
                  </a:lnTo>
                  <a:lnTo>
                    <a:pt x="170" y="737"/>
                  </a:lnTo>
                  <a:lnTo>
                    <a:pt x="199" y="680"/>
                  </a:lnTo>
                  <a:lnTo>
                    <a:pt x="170" y="595"/>
                  </a:lnTo>
                  <a:lnTo>
                    <a:pt x="114" y="567"/>
                  </a:lnTo>
                  <a:lnTo>
                    <a:pt x="57" y="567"/>
                  </a:lnTo>
                  <a:lnTo>
                    <a:pt x="0" y="45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001" name="Group 761">
            <a:extLst>
              <a:ext uri="{FF2B5EF4-FFF2-40B4-BE49-F238E27FC236}">
                <a16:creationId xmlns:a16="http://schemas.microsoft.com/office/drawing/2014/main" id="{8F4F440A-5010-47D9-B6A4-E8F1E979ADD4}"/>
              </a:ext>
            </a:extLst>
          </p:cNvPr>
          <p:cNvGrpSpPr>
            <a:grpSpLocks/>
          </p:cNvGrpSpPr>
          <p:nvPr/>
        </p:nvGrpSpPr>
        <p:grpSpPr bwMode="auto">
          <a:xfrm>
            <a:off x="6940550" y="3179763"/>
            <a:ext cx="530225" cy="133350"/>
            <a:chOff x="7377" y="812"/>
            <a:chExt cx="334" cy="84"/>
          </a:xfrm>
        </p:grpSpPr>
        <p:sp>
          <p:nvSpPr>
            <p:cNvPr id="11002" name="WordArt 762">
              <a:extLst>
                <a:ext uri="{FF2B5EF4-FFF2-40B4-BE49-F238E27FC236}">
                  <a16:creationId xmlns:a16="http://schemas.microsoft.com/office/drawing/2014/main" id="{D634A82C-4289-4C80-A59E-DB275296E3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77" y="81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佐世保市</a:t>
              </a:r>
            </a:p>
          </p:txBody>
        </p:sp>
        <p:sp>
          <p:nvSpPr>
            <p:cNvPr id="11003" name="WordArt 763">
              <a:extLst>
                <a:ext uri="{FF2B5EF4-FFF2-40B4-BE49-F238E27FC236}">
                  <a16:creationId xmlns:a16="http://schemas.microsoft.com/office/drawing/2014/main" id="{770B242D-E0CB-49D8-8ED6-D3382F5063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78" y="81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佐世保市</a:t>
              </a:r>
            </a:p>
          </p:txBody>
        </p:sp>
      </p:grpSp>
      <p:grpSp>
        <p:nvGrpSpPr>
          <p:cNvPr id="11004" name="Group 764">
            <a:extLst>
              <a:ext uri="{FF2B5EF4-FFF2-40B4-BE49-F238E27FC236}">
                <a16:creationId xmlns:a16="http://schemas.microsoft.com/office/drawing/2014/main" id="{81B3D8BD-7EA5-4625-B776-85917C979943}"/>
              </a:ext>
            </a:extLst>
          </p:cNvPr>
          <p:cNvGrpSpPr>
            <a:grpSpLocks/>
          </p:cNvGrpSpPr>
          <p:nvPr/>
        </p:nvGrpSpPr>
        <p:grpSpPr bwMode="auto">
          <a:xfrm>
            <a:off x="8561388" y="6961188"/>
            <a:ext cx="396875" cy="133350"/>
            <a:chOff x="6016" y="812"/>
            <a:chExt cx="250" cy="84"/>
          </a:xfrm>
        </p:grpSpPr>
        <p:sp>
          <p:nvSpPr>
            <p:cNvPr id="11005" name="WordArt 765">
              <a:extLst>
                <a:ext uri="{FF2B5EF4-FFF2-40B4-BE49-F238E27FC236}">
                  <a16:creationId xmlns:a16="http://schemas.microsoft.com/office/drawing/2014/main" id="{C5E4397B-3292-4987-8453-0FB846B766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6" y="81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長崎市</a:t>
              </a:r>
            </a:p>
          </p:txBody>
        </p:sp>
        <p:sp>
          <p:nvSpPr>
            <p:cNvPr id="11006" name="WordArt 766">
              <a:extLst>
                <a:ext uri="{FF2B5EF4-FFF2-40B4-BE49-F238E27FC236}">
                  <a16:creationId xmlns:a16="http://schemas.microsoft.com/office/drawing/2014/main" id="{F26E0211-0EC7-4C26-9451-5B4E34542B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81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長崎市</a:t>
              </a:r>
            </a:p>
          </p:txBody>
        </p:sp>
      </p:grpSp>
      <p:grpSp>
        <p:nvGrpSpPr>
          <p:cNvPr id="11007" name="Group 767">
            <a:extLst>
              <a:ext uri="{FF2B5EF4-FFF2-40B4-BE49-F238E27FC236}">
                <a16:creationId xmlns:a16="http://schemas.microsoft.com/office/drawing/2014/main" id="{A260DB77-450D-454C-99B1-D4186AE20E8E}"/>
              </a:ext>
            </a:extLst>
          </p:cNvPr>
          <p:cNvGrpSpPr>
            <a:grpSpLocks/>
          </p:cNvGrpSpPr>
          <p:nvPr/>
        </p:nvGrpSpPr>
        <p:grpSpPr bwMode="auto">
          <a:xfrm>
            <a:off x="12071350" y="6826250"/>
            <a:ext cx="396875" cy="133350"/>
            <a:chOff x="6447" y="812"/>
            <a:chExt cx="250" cy="84"/>
          </a:xfrm>
        </p:grpSpPr>
        <p:sp>
          <p:nvSpPr>
            <p:cNvPr id="11008" name="WordArt 768">
              <a:extLst>
                <a:ext uri="{FF2B5EF4-FFF2-40B4-BE49-F238E27FC236}">
                  <a16:creationId xmlns:a16="http://schemas.microsoft.com/office/drawing/2014/main" id="{9EF98AC7-2E2C-459E-9807-7060639323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7" y="81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島原市</a:t>
              </a:r>
            </a:p>
          </p:txBody>
        </p:sp>
        <p:sp>
          <p:nvSpPr>
            <p:cNvPr id="11009" name="WordArt 769">
              <a:extLst>
                <a:ext uri="{FF2B5EF4-FFF2-40B4-BE49-F238E27FC236}">
                  <a16:creationId xmlns:a16="http://schemas.microsoft.com/office/drawing/2014/main" id="{AD8C8A78-ADDF-4AD9-BC19-98391745DF3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8" y="81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島原市</a:t>
              </a:r>
            </a:p>
          </p:txBody>
        </p:sp>
      </p:grpSp>
      <p:grpSp>
        <p:nvGrpSpPr>
          <p:cNvPr id="11010" name="Group 770">
            <a:extLst>
              <a:ext uri="{FF2B5EF4-FFF2-40B4-BE49-F238E27FC236}">
                <a16:creationId xmlns:a16="http://schemas.microsoft.com/office/drawing/2014/main" id="{FAA5E307-C588-4B10-8B4E-7D8623CA6432}"/>
              </a:ext>
            </a:extLst>
          </p:cNvPr>
          <p:cNvGrpSpPr>
            <a:grpSpLocks/>
          </p:cNvGrpSpPr>
          <p:nvPr/>
        </p:nvGrpSpPr>
        <p:grpSpPr bwMode="auto">
          <a:xfrm>
            <a:off x="11531600" y="7635875"/>
            <a:ext cx="530225" cy="133350"/>
            <a:chOff x="7263" y="1069"/>
            <a:chExt cx="334" cy="84"/>
          </a:xfrm>
        </p:grpSpPr>
        <p:sp>
          <p:nvSpPr>
            <p:cNvPr id="11011" name="WordArt 771">
              <a:extLst>
                <a:ext uri="{FF2B5EF4-FFF2-40B4-BE49-F238E27FC236}">
                  <a16:creationId xmlns:a16="http://schemas.microsoft.com/office/drawing/2014/main" id="{FE5F4407-8988-4613-B274-C93F32FCA9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3" y="106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南島原市</a:t>
              </a:r>
            </a:p>
          </p:txBody>
        </p:sp>
        <p:sp>
          <p:nvSpPr>
            <p:cNvPr id="11012" name="WordArt 772">
              <a:extLst>
                <a:ext uri="{FF2B5EF4-FFF2-40B4-BE49-F238E27FC236}">
                  <a16:creationId xmlns:a16="http://schemas.microsoft.com/office/drawing/2014/main" id="{5F688C9E-C917-4F5C-B43E-B4B85C45AD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4" y="107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南島原市</a:t>
              </a:r>
            </a:p>
          </p:txBody>
        </p:sp>
      </p:grpSp>
      <p:grpSp>
        <p:nvGrpSpPr>
          <p:cNvPr id="11013" name="Group 773">
            <a:extLst>
              <a:ext uri="{FF2B5EF4-FFF2-40B4-BE49-F238E27FC236}">
                <a16:creationId xmlns:a16="http://schemas.microsoft.com/office/drawing/2014/main" id="{7117B2FE-9FA6-40B6-887B-6FE7EDED5A61}"/>
              </a:ext>
            </a:extLst>
          </p:cNvPr>
          <p:cNvGrpSpPr>
            <a:grpSpLocks/>
          </p:cNvGrpSpPr>
          <p:nvPr/>
        </p:nvGrpSpPr>
        <p:grpSpPr bwMode="auto">
          <a:xfrm>
            <a:off x="10325100" y="6286500"/>
            <a:ext cx="396875" cy="133350"/>
            <a:chOff x="6016" y="1069"/>
            <a:chExt cx="250" cy="84"/>
          </a:xfrm>
        </p:grpSpPr>
        <p:sp>
          <p:nvSpPr>
            <p:cNvPr id="11014" name="WordArt 774">
              <a:extLst>
                <a:ext uri="{FF2B5EF4-FFF2-40B4-BE49-F238E27FC236}">
                  <a16:creationId xmlns:a16="http://schemas.microsoft.com/office/drawing/2014/main" id="{42F9DEFB-ACA7-4B8D-A636-8C53147A0D6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6" y="10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諫早市</a:t>
              </a:r>
            </a:p>
          </p:txBody>
        </p:sp>
        <p:sp>
          <p:nvSpPr>
            <p:cNvPr id="11015" name="WordArt 775">
              <a:extLst>
                <a:ext uri="{FF2B5EF4-FFF2-40B4-BE49-F238E27FC236}">
                  <a16:creationId xmlns:a16="http://schemas.microsoft.com/office/drawing/2014/main" id="{66500308-81A3-48CA-A49E-D1F8224210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10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諫早市</a:t>
              </a:r>
            </a:p>
          </p:txBody>
        </p:sp>
      </p:grpSp>
      <p:grpSp>
        <p:nvGrpSpPr>
          <p:cNvPr id="11016" name="Group 776">
            <a:extLst>
              <a:ext uri="{FF2B5EF4-FFF2-40B4-BE49-F238E27FC236}">
                <a16:creationId xmlns:a16="http://schemas.microsoft.com/office/drawing/2014/main" id="{5E071EF2-32A9-4476-94F5-B6C58D382B44}"/>
              </a:ext>
            </a:extLst>
          </p:cNvPr>
          <p:cNvGrpSpPr>
            <a:grpSpLocks/>
          </p:cNvGrpSpPr>
          <p:nvPr/>
        </p:nvGrpSpPr>
        <p:grpSpPr bwMode="auto">
          <a:xfrm>
            <a:off x="9686925" y="5565775"/>
            <a:ext cx="396875" cy="133350"/>
            <a:chOff x="6447" y="1069"/>
            <a:chExt cx="250" cy="84"/>
          </a:xfrm>
        </p:grpSpPr>
        <p:sp>
          <p:nvSpPr>
            <p:cNvPr id="11017" name="WordArt 777">
              <a:extLst>
                <a:ext uri="{FF2B5EF4-FFF2-40B4-BE49-F238E27FC236}">
                  <a16:creationId xmlns:a16="http://schemas.microsoft.com/office/drawing/2014/main" id="{67D076C7-D911-46EF-94F4-170AD0835DD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7" y="10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大村市</a:t>
              </a:r>
            </a:p>
          </p:txBody>
        </p:sp>
        <p:sp>
          <p:nvSpPr>
            <p:cNvPr id="11018" name="WordArt 778">
              <a:extLst>
                <a:ext uri="{FF2B5EF4-FFF2-40B4-BE49-F238E27FC236}">
                  <a16:creationId xmlns:a16="http://schemas.microsoft.com/office/drawing/2014/main" id="{D0F0CF69-2928-4E13-9837-B54639DF39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8" y="10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大村市</a:t>
              </a:r>
            </a:p>
          </p:txBody>
        </p:sp>
      </p:grpSp>
      <p:grpSp>
        <p:nvGrpSpPr>
          <p:cNvPr id="11019" name="Group 779">
            <a:extLst>
              <a:ext uri="{FF2B5EF4-FFF2-40B4-BE49-F238E27FC236}">
                <a16:creationId xmlns:a16="http://schemas.microsoft.com/office/drawing/2014/main" id="{ED9AA78E-B35C-47A2-85DA-0791846F7FB3}"/>
              </a:ext>
            </a:extLst>
          </p:cNvPr>
          <p:cNvGrpSpPr>
            <a:grpSpLocks/>
          </p:cNvGrpSpPr>
          <p:nvPr/>
        </p:nvGrpSpPr>
        <p:grpSpPr bwMode="auto">
          <a:xfrm>
            <a:off x="9550400" y="4845050"/>
            <a:ext cx="530225" cy="133350"/>
            <a:chOff x="7263" y="1296"/>
            <a:chExt cx="334" cy="84"/>
          </a:xfrm>
        </p:grpSpPr>
        <p:sp>
          <p:nvSpPr>
            <p:cNvPr id="11020" name="WordArt 780">
              <a:extLst>
                <a:ext uri="{FF2B5EF4-FFF2-40B4-BE49-F238E27FC236}">
                  <a16:creationId xmlns:a16="http://schemas.microsoft.com/office/drawing/2014/main" id="{8A907814-AFC4-49BA-9D51-24252F58379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3" y="129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東彼杵町</a:t>
              </a:r>
            </a:p>
          </p:txBody>
        </p:sp>
        <p:sp>
          <p:nvSpPr>
            <p:cNvPr id="11021" name="WordArt 781">
              <a:extLst>
                <a:ext uri="{FF2B5EF4-FFF2-40B4-BE49-F238E27FC236}">
                  <a16:creationId xmlns:a16="http://schemas.microsoft.com/office/drawing/2014/main" id="{7006D038-6CAB-4546-8BA3-55A67EEFF7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4" y="129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東彼杵町</a:t>
              </a:r>
            </a:p>
          </p:txBody>
        </p:sp>
      </p:grpSp>
      <p:grpSp>
        <p:nvGrpSpPr>
          <p:cNvPr id="11022" name="Group 782">
            <a:extLst>
              <a:ext uri="{FF2B5EF4-FFF2-40B4-BE49-F238E27FC236}">
                <a16:creationId xmlns:a16="http://schemas.microsoft.com/office/drawing/2014/main" id="{E9907B4F-C622-419B-B0D6-1E990B53C1A8}"/>
              </a:ext>
            </a:extLst>
          </p:cNvPr>
          <p:cNvGrpSpPr>
            <a:grpSpLocks/>
          </p:cNvGrpSpPr>
          <p:nvPr/>
        </p:nvGrpSpPr>
        <p:grpSpPr bwMode="auto">
          <a:xfrm>
            <a:off x="6356350" y="2865438"/>
            <a:ext cx="396875" cy="133350"/>
            <a:chOff x="6016" y="1296"/>
            <a:chExt cx="250" cy="84"/>
          </a:xfrm>
        </p:grpSpPr>
        <p:sp>
          <p:nvSpPr>
            <p:cNvPr id="11023" name="WordArt 783">
              <a:extLst>
                <a:ext uri="{FF2B5EF4-FFF2-40B4-BE49-F238E27FC236}">
                  <a16:creationId xmlns:a16="http://schemas.microsoft.com/office/drawing/2014/main" id="{F5BE8656-C083-4E76-8F99-116CA849A6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6" y="129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平戸市</a:t>
              </a:r>
            </a:p>
          </p:txBody>
        </p:sp>
        <p:sp>
          <p:nvSpPr>
            <p:cNvPr id="11024" name="WordArt 784">
              <a:extLst>
                <a:ext uri="{FF2B5EF4-FFF2-40B4-BE49-F238E27FC236}">
                  <a16:creationId xmlns:a16="http://schemas.microsoft.com/office/drawing/2014/main" id="{B3372634-9498-40E3-B83A-0CBD65070C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129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平戸市</a:t>
              </a:r>
            </a:p>
          </p:txBody>
        </p:sp>
      </p:grpSp>
      <p:grpSp>
        <p:nvGrpSpPr>
          <p:cNvPr id="11025" name="Group 785">
            <a:extLst>
              <a:ext uri="{FF2B5EF4-FFF2-40B4-BE49-F238E27FC236}">
                <a16:creationId xmlns:a16="http://schemas.microsoft.com/office/drawing/2014/main" id="{365DCDE3-B77E-44D4-8DE3-EA34046ED336}"/>
              </a:ext>
            </a:extLst>
          </p:cNvPr>
          <p:cNvGrpSpPr>
            <a:grpSpLocks/>
          </p:cNvGrpSpPr>
          <p:nvPr/>
        </p:nvGrpSpPr>
        <p:grpSpPr bwMode="auto">
          <a:xfrm>
            <a:off x="7840663" y="2460625"/>
            <a:ext cx="396875" cy="133350"/>
            <a:chOff x="6447" y="1296"/>
            <a:chExt cx="250" cy="84"/>
          </a:xfrm>
        </p:grpSpPr>
        <p:sp>
          <p:nvSpPr>
            <p:cNvPr id="11026" name="WordArt 786">
              <a:extLst>
                <a:ext uri="{FF2B5EF4-FFF2-40B4-BE49-F238E27FC236}">
                  <a16:creationId xmlns:a16="http://schemas.microsoft.com/office/drawing/2014/main" id="{35F4CDAA-3CD5-408F-8CD2-EB03A78B59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7" y="129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松浦市</a:t>
              </a:r>
            </a:p>
          </p:txBody>
        </p:sp>
        <p:sp>
          <p:nvSpPr>
            <p:cNvPr id="11027" name="WordArt 787">
              <a:extLst>
                <a:ext uri="{FF2B5EF4-FFF2-40B4-BE49-F238E27FC236}">
                  <a16:creationId xmlns:a16="http://schemas.microsoft.com/office/drawing/2014/main" id="{C3E951A0-159C-4237-A9B6-FBDFECC287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8" y="129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松浦市</a:t>
              </a:r>
            </a:p>
          </p:txBody>
        </p:sp>
      </p:grpSp>
      <p:grpSp>
        <p:nvGrpSpPr>
          <p:cNvPr id="11028" name="Group 788">
            <a:extLst>
              <a:ext uri="{FF2B5EF4-FFF2-40B4-BE49-F238E27FC236}">
                <a16:creationId xmlns:a16="http://schemas.microsoft.com/office/drawing/2014/main" id="{D2AFA84D-FEB1-4DB7-97B5-892F7F352C7D}"/>
              </a:ext>
            </a:extLst>
          </p:cNvPr>
          <p:cNvGrpSpPr>
            <a:grpSpLocks/>
          </p:cNvGrpSpPr>
          <p:nvPr/>
        </p:nvGrpSpPr>
        <p:grpSpPr bwMode="auto">
          <a:xfrm>
            <a:off x="9101138" y="4125913"/>
            <a:ext cx="530225" cy="133350"/>
            <a:chOff x="7263" y="1606"/>
            <a:chExt cx="334" cy="84"/>
          </a:xfrm>
        </p:grpSpPr>
        <p:sp>
          <p:nvSpPr>
            <p:cNvPr id="11029" name="WordArt 789">
              <a:extLst>
                <a:ext uri="{FF2B5EF4-FFF2-40B4-BE49-F238E27FC236}">
                  <a16:creationId xmlns:a16="http://schemas.microsoft.com/office/drawing/2014/main" id="{DC821E84-868E-4A6C-9580-81197FF73F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3" y="160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波佐見町</a:t>
              </a:r>
            </a:p>
          </p:txBody>
        </p:sp>
        <p:sp>
          <p:nvSpPr>
            <p:cNvPr id="11030" name="WordArt 790">
              <a:extLst>
                <a:ext uri="{FF2B5EF4-FFF2-40B4-BE49-F238E27FC236}">
                  <a16:creationId xmlns:a16="http://schemas.microsoft.com/office/drawing/2014/main" id="{BDEE4770-0C51-435D-9529-BFE8D45BFC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4" y="160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波佐見町</a:t>
              </a:r>
            </a:p>
          </p:txBody>
        </p:sp>
      </p:grpSp>
      <p:grpSp>
        <p:nvGrpSpPr>
          <p:cNvPr id="11031" name="Group 791">
            <a:extLst>
              <a:ext uri="{FF2B5EF4-FFF2-40B4-BE49-F238E27FC236}">
                <a16:creationId xmlns:a16="http://schemas.microsoft.com/office/drawing/2014/main" id="{865D9D74-2679-4FAA-A650-015CBD450F20}"/>
              </a:ext>
            </a:extLst>
          </p:cNvPr>
          <p:cNvGrpSpPr>
            <a:grpSpLocks/>
          </p:cNvGrpSpPr>
          <p:nvPr/>
        </p:nvGrpSpPr>
        <p:grpSpPr bwMode="auto">
          <a:xfrm>
            <a:off x="820738" y="3675063"/>
            <a:ext cx="396875" cy="133350"/>
            <a:chOff x="6016" y="1606"/>
            <a:chExt cx="250" cy="84"/>
          </a:xfrm>
        </p:grpSpPr>
        <p:sp>
          <p:nvSpPr>
            <p:cNvPr id="11032" name="WordArt 792">
              <a:extLst>
                <a:ext uri="{FF2B5EF4-FFF2-40B4-BE49-F238E27FC236}">
                  <a16:creationId xmlns:a16="http://schemas.microsoft.com/office/drawing/2014/main" id="{FC4D82C2-5602-4E11-9C53-EA660CBC45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6" y="160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対馬市</a:t>
              </a:r>
            </a:p>
          </p:txBody>
        </p:sp>
        <p:sp>
          <p:nvSpPr>
            <p:cNvPr id="11033" name="WordArt 793">
              <a:extLst>
                <a:ext uri="{FF2B5EF4-FFF2-40B4-BE49-F238E27FC236}">
                  <a16:creationId xmlns:a16="http://schemas.microsoft.com/office/drawing/2014/main" id="{AB368986-A463-4D3B-9D50-CCBC77DDA27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160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対馬市</a:t>
              </a:r>
            </a:p>
          </p:txBody>
        </p:sp>
      </p:grpSp>
      <p:grpSp>
        <p:nvGrpSpPr>
          <p:cNvPr id="11034" name="Group 794">
            <a:extLst>
              <a:ext uri="{FF2B5EF4-FFF2-40B4-BE49-F238E27FC236}">
                <a16:creationId xmlns:a16="http://schemas.microsoft.com/office/drawing/2014/main" id="{9DC656A2-D0D9-4304-9D63-8CBC35CB2A90}"/>
              </a:ext>
            </a:extLst>
          </p:cNvPr>
          <p:cNvGrpSpPr>
            <a:grpSpLocks/>
          </p:cNvGrpSpPr>
          <p:nvPr/>
        </p:nvGrpSpPr>
        <p:grpSpPr bwMode="auto">
          <a:xfrm>
            <a:off x="3744913" y="1425575"/>
            <a:ext cx="396875" cy="133350"/>
            <a:chOff x="6447" y="1606"/>
            <a:chExt cx="250" cy="84"/>
          </a:xfrm>
        </p:grpSpPr>
        <p:sp>
          <p:nvSpPr>
            <p:cNvPr id="11035" name="WordArt 795">
              <a:extLst>
                <a:ext uri="{FF2B5EF4-FFF2-40B4-BE49-F238E27FC236}">
                  <a16:creationId xmlns:a16="http://schemas.microsoft.com/office/drawing/2014/main" id="{D5CB718C-D926-425A-A80C-26251F0982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7" y="160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壱岐市</a:t>
              </a:r>
            </a:p>
          </p:txBody>
        </p:sp>
        <p:sp>
          <p:nvSpPr>
            <p:cNvPr id="11036" name="WordArt 796">
              <a:extLst>
                <a:ext uri="{FF2B5EF4-FFF2-40B4-BE49-F238E27FC236}">
                  <a16:creationId xmlns:a16="http://schemas.microsoft.com/office/drawing/2014/main" id="{4F47F311-A62C-4960-B299-5E31C1CA63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8" y="160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壱岐市</a:t>
              </a:r>
            </a:p>
          </p:txBody>
        </p:sp>
      </p:grpSp>
      <p:grpSp>
        <p:nvGrpSpPr>
          <p:cNvPr id="11037" name="Group 797">
            <a:extLst>
              <a:ext uri="{FF2B5EF4-FFF2-40B4-BE49-F238E27FC236}">
                <a16:creationId xmlns:a16="http://schemas.microsoft.com/office/drawing/2014/main" id="{A205CC86-9EDF-42FC-9990-300C3FC5907A}"/>
              </a:ext>
            </a:extLst>
          </p:cNvPr>
          <p:cNvGrpSpPr>
            <a:grpSpLocks/>
          </p:cNvGrpSpPr>
          <p:nvPr/>
        </p:nvGrpSpPr>
        <p:grpSpPr bwMode="auto">
          <a:xfrm>
            <a:off x="3879850" y="3314700"/>
            <a:ext cx="530225" cy="133350"/>
            <a:chOff x="7263" y="1863"/>
            <a:chExt cx="334" cy="84"/>
          </a:xfrm>
        </p:grpSpPr>
        <p:sp>
          <p:nvSpPr>
            <p:cNvPr id="11038" name="WordArt 798">
              <a:extLst>
                <a:ext uri="{FF2B5EF4-FFF2-40B4-BE49-F238E27FC236}">
                  <a16:creationId xmlns:a16="http://schemas.microsoft.com/office/drawing/2014/main" id="{3B99A20F-F73D-4F65-8EEE-F22367BF53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3" y="186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小値賀町</a:t>
              </a:r>
            </a:p>
          </p:txBody>
        </p:sp>
        <p:sp>
          <p:nvSpPr>
            <p:cNvPr id="11039" name="WordArt 799">
              <a:extLst>
                <a:ext uri="{FF2B5EF4-FFF2-40B4-BE49-F238E27FC236}">
                  <a16:creationId xmlns:a16="http://schemas.microsoft.com/office/drawing/2014/main" id="{2159D5AB-045E-4178-9F0E-D4007FB4E7D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4" y="186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小値賀町</a:t>
              </a:r>
            </a:p>
          </p:txBody>
        </p:sp>
      </p:grpSp>
      <p:grpSp>
        <p:nvGrpSpPr>
          <p:cNvPr id="11040" name="Group 800">
            <a:extLst>
              <a:ext uri="{FF2B5EF4-FFF2-40B4-BE49-F238E27FC236}">
                <a16:creationId xmlns:a16="http://schemas.microsoft.com/office/drawing/2014/main" id="{FB5AE065-CB71-47C3-ADC5-C32498CA9D7E}"/>
              </a:ext>
            </a:extLst>
          </p:cNvPr>
          <p:cNvGrpSpPr>
            <a:grpSpLocks/>
          </p:cNvGrpSpPr>
          <p:nvPr/>
        </p:nvGrpSpPr>
        <p:grpSpPr bwMode="auto">
          <a:xfrm>
            <a:off x="1585913" y="7591425"/>
            <a:ext cx="396875" cy="133350"/>
            <a:chOff x="6016" y="1863"/>
            <a:chExt cx="250" cy="84"/>
          </a:xfrm>
        </p:grpSpPr>
        <p:sp>
          <p:nvSpPr>
            <p:cNvPr id="11041" name="WordArt 801">
              <a:extLst>
                <a:ext uri="{FF2B5EF4-FFF2-40B4-BE49-F238E27FC236}">
                  <a16:creationId xmlns:a16="http://schemas.microsoft.com/office/drawing/2014/main" id="{E5DE9F4D-4CF0-4185-AA7F-AA2636B37C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6" y="186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五島市</a:t>
              </a:r>
            </a:p>
          </p:txBody>
        </p:sp>
        <p:sp>
          <p:nvSpPr>
            <p:cNvPr id="11042" name="WordArt 802">
              <a:extLst>
                <a:ext uri="{FF2B5EF4-FFF2-40B4-BE49-F238E27FC236}">
                  <a16:creationId xmlns:a16="http://schemas.microsoft.com/office/drawing/2014/main" id="{6B65C467-56E1-489D-9CFD-2853025414A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186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五島市</a:t>
              </a:r>
            </a:p>
          </p:txBody>
        </p:sp>
      </p:grpSp>
      <p:grpSp>
        <p:nvGrpSpPr>
          <p:cNvPr id="11043" name="Group 803">
            <a:extLst>
              <a:ext uri="{FF2B5EF4-FFF2-40B4-BE49-F238E27FC236}">
                <a16:creationId xmlns:a16="http://schemas.microsoft.com/office/drawing/2014/main" id="{7D763A5D-F00B-409C-A15E-7454C02090FD}"/>
              </a:ext>
            </a:extLst>
          </p:cNvPr>
          <p:cNvGrpSpPr>
            <a:grpSpLocks/>
          </p:cNvGrpSpPr>
          <p:nvPr/>
        </p:nvGrpSpPr>
        <p:grpSpPr bwMode="auto">
          <a:xfrm>
            <a:off x="7750175" y="5249863"/>
            <a:ext cx="396875" cy="133350"/>
            <a:chOff x="6447" y="1863"/>
            <a:chExt cx="250" cy="84"/>
          </a:xfrm>
        </p:grpSpPr>
        <p:sp>
          <p:nvSpPr>
            <p:cNvPr id="11044" name="WordArt 804">
              <a:extLst>
                <a:ext uri="{FF2B5EF4-FFF2-40B4-BE49-F238E27FC236}">
                  <a16:creationId xmlns:a16="http://schemas.microsoft.com/office/drawing/2014/main" id="{A910DF51-A558-4D9E-9FED-DF3C9D7A32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7" y="186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西海市</a:t>
              </a:r>
            </a:p>
          </p:txBody>
        </p:sp>
        <p:sp>
          <p:nvSpPr>
            <p:cNvPr id="11045" name="WordArt 805">
              <a:extLst>
                <a:ext uri="{FF2B5EF4-FFF2-40B4-BE49-F238E27FC236}">
                  <a16:creationId xmlns:a16="http://schemas.microsoft.com/office/drawing/2014/main" id="{6D3B0466-148E-417A-911A-4AEA924B93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8" y="186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西海市</a:t>
              </a:r>
            </a:p>
          </p:txBody>
        </p:sp>
      </p:grpSp>
      <p:grpSp>
        <p:nvGrpSpPr>
          <p:cNvPr id="11046" name="Group 806">
            <a:extLst>
              <a:ext uri="{FF2B5EF4-FFF2-40B4-BE49-F238E27FC236}">
                <a16:creationId xmlns:a16="http://schemas.microsoft.com/office/drawing/2014/main" id="{BC47E8E3-B76F-4E69-B1AE-75A6E69E5275}"/>
              </a:ext>
            </a:extLst>
          </p:cNvPr>
          <p:cNvGrpSpPr>
            <a:grpSpLocks/>
          </p:cNvGrpSpPr>
          <p:nvPr/>
        </p:nvGrpSpPr>
        <p:grpSpPr bwMode="auto">
          <a:xfrm>
            <a:off x="3521075" y="5114925"/>
            <a:ext cx="530225" cy="133350"/>
            <a:chOff x="7263" y="2090"/>
            <a:chExt cx="334" cy="84"/>
          </a:xfrm>
        </p:grpSpPr>
        <p:sp>
          <p:nvSpPr>
            <p:cNvPr id="11047" name="WordArt 807">
              <a:extLst>
                <a:ext uri="{FF2B5EF4-FFF2-40B4-BE49-F238E27FC236}">
                  <a16:creationId xmlns:a16="http://schemas.microsoft.com/office/drawing/2014/main" id="{500E5645-D85A-4784-8834-B175C2748C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3" y="209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新上五島町</a:t>
              </a:r>
            </a:p>
          </p:txBody>
        </p:sp>
        <p:sp>
          <p:nvSpPr>
            <p:cNvPr id="11048" name="WordArt 808">
              <a:extLst>
                <a:ext uri="{FF2B5EF4-FFF2-40B4-BE49-F238E27FC236}">
                  <a16:creationId xmlns:a16="http://schemas.microsoft.com/office/drawing/2014/main" id="{045E6ED2-9827-4566-90EB-F4AD8CC702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4" y="209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新上五島町</a:t>
              </a:r>
            </a:p>
          </p:txBody>
        </p:sp>
      </p:grpSp>
      <p:grpSp>
        <p:nvGrpSpPr>
          <p:cNvPr id="11049" name="Group 809">
            <a:extLst>
              <a:ext uri="{FF2B5EF4-FFF2-40B4-BE49-F238E27FC236}">
                <a16:creationId xmlns:a16="http://schemas.microsoft.com/office/drawing/2014/main" id="{89C1928D-E2B8-42D4-90F7-F1289D3490F6}"/>
              </a:ext>
            </a:extLst>
          </p:cNvPr>
          <p:cNvGrpSpPr>
            <a:grpSpLocks/>
          </p:cNvGrpSpPr>
          <p:nvPr/>
        </p:nvGrpSpPr>
        <p:grpSpPr bwMode="auto">
          <a:xfrm>
            <a:off x="11350625" y="6691313"/>
            <a:ext cx="396875" cy="133350"/>
            <a:chOff x="6016" y="2090"/>
            <a:chExt cx="250" cy="84"/>
          </a:xfrm>
        </p:grpSpPr>
        <p:sp>
          <p:nvSpPr>
            <p:cNvPr id="11050" name="WordArt 810">
              <a:extLst>
                <a:ext uri="{FF2B5EF4-FFF2-40B4-BE49-F238E27FC236}">
                  <a16:creationId xmlns:a16="http://schemas.microsoft.com/office/drawing/2014/main" id="{E38F21B5-57DE-4D01-8EBB-CDA5B64973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6" y="20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雲仙市</a:t>
              </a:r>
            </a:p>
          </p:txBody>
        </p:sp>
        <p:sp>
          <p:nvSpPr>
            <p:cNvPr id="11051" name="WordArt 811">
              <a:extLst>
                <a:ext uri="{FF2B5EF4-FFF2-40B4-BE49-F238E27FC236}">
                  <a16:creationId xmlns:a16="http://schemas.microsoft.com/office/drawing/2014/main" id="{C06134E6-3E66-471A-B6E5-A79E3B3FFA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20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雲仙市</a:t>
              </a:r>
            </a:p>
          </p:txBody>
        </p:sp>
      </p:grpSp>
      <p:grpSp>
        <p:nvGrpSpPr>
          <p:cNvPr id="11052" name="Group 812">
            <a:extLst>
              <a:ext uri="{FF2B5EF4-FFF2-40B4-BE49-F238E27FC236}">
                <a16:creationId xmlns:a16="http://schemas.microsoft.com/office/drawing/2014/main" id="{712A90D3-388C-47FB-A056-E25568ACFA72}"/>
              </a:ext>
            </a:extLst>
          </p:cNvPr>
          <p:cNvGrpSpPr>
            <a:grpSpLocks/>
          </p:cNvGrpSpPr>
          <p:nvPr/>
        </p:nvGrpSpPr>
        <p:grpSpPr bwMode="auto">
          <a:xfrm>
            <a:off x="9101138" y="6556375"/>
            <a:ext cx="396875" cy="133350"/>
            <a:chOff x="6447" y="2090"/>
            <a:chExt cx="250" cy="84"/>
          </a:xfrm>
        </p:grpSpPr>
        <p:sp>
          <p:nvSpPr>
            <p:cNvPr id="11053" name="WordArt 813">
              <a:extLst>
                <a:ext uri="{FF2B5EF4-FFF2-40B4-BE49-F238E27FC236}">
                  <a16:creationId xmlns:a16="http://schemas.microsoft.com/office/drawing/2014/main" id="{960305B0-7745-410D-B4CC-A85C64E08A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7" y="20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長与町</a:t>
              </a:r>
            </a:p>
          </p:txBody>
        </p:sp>
        <p:sp>
          <p:nvSpPr>
            <p:cNvPr id="11054" name="WordArt 814">
              <a:extLst>
                <a:ext uri="{FF2B5EF4-FFF2-40B4-BE49-F238E27FC236}">
                  <a16:creationId xmlns:a16="http://schemas.microsoft.com/office/drawing/2014/main" id="{F4D9CED3-23D5-4ED6-B8C6-695F689CCA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8" y="20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長与町</a:t>
              </a:r>
            </a:p>
          </p:txBody>
        </p:sp>
      </p:grpSp>
      <p:grpSp>
        <p:nvGrpSpPr>
          <p:cNvPr id="11055" name="Group 815">
            <a:extLst>
              <a:ext uri="{FF2B5EF4-FFF2-40B4-BE49-F238E27FC236}">
                <a16:creationId xmlns:a16="http://schemas.microsoft.com/office/drawing/2014/main" id="{4762566D-DDE4-4FF7-93B8-EEE0696643E1}"/>
              </a:ext>
            </a:extLst>
          </p:cNvPr>
          <p:cNvGrpSpPr>
            <a:grpSpLocks/>
          </p:cNvGrpSpPr>
          <p:nvPr/>
        </p:nvGrpSpPr>
        <p:grpSpPr bwMode="auto">
          <a:xfrm>
            <a:off x="8605838" y="6375400"/>
            <a:ext cx="396875" cy="133350"/>
            <a:chOff x="6137" y="2400"/>
            <a:chExt cx="250" cy="84"/>
          </a:xfrm>
        </p:grpSpPr>
        <p:sp>
          <p:nvSpPr>
            <p:cNvPr id="11056" name="WordArt 816">
              <a:extLst>
                <a:ext uri="{FF2B5EF4-FFF2-40B4-BE49-F238E27FC236}">
                  <a16:creationId xmlns:a16="http://schemas.microsoft.com/office/drawing/2014/main" id="{85E2B397-6E4B-408C-BC58-2F4097D50D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37" y="240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時津町</a:t>
              </a:r>
            </a:p>
          </p:txBody>
        </p:sp>
        <p:sp>
          <p:nvSpPr>
            <p:cNvPr id="11057" name="WordArt 817">
              <a:extLst>
                <a:ext uri="{FF2B5EF4-FFF2-40B4-BE49-F238E27FC236}">
                  <a16:creationId xmlns:a16="http://schemas.microsoft.com/office/drawing/2014/main" id="{12BBD3EC-6E8B-40C6-8A41-4A7AF77910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38" y="240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時津町</a:t>
              </a:r>
            </a:p>
          </p:txBody>
        </p:sp>
      </p:grpSp>
      <p:grpSp>
        <p:nvGrpSpPr>
          <p:cNvPr id="11058" name="Group 818">
            <a:extLst>
              <a:ext uri="{FF2B5EF4-FFF2-40B4-BE49-F238E27FC236}">
                <a16:creationId xmlns:a16="http://schemas.microsoft.com/office/drawing/2014/main" id="{3CF8D970-8569-4F39-A787-E724AF130A7F}"/>
              </a:ext>
            </a:extLst>
          </p:cNvPr>
          <p:cNvGrpSpPr>
            <a:grpSpLocks/>
          </p:cNvGrpSpPr>
          <p:nvPr/>
        </p:nvGrpSpPr>
        <p:grpSpPr bwMode="auto">
          <a:xfrm>
            <a:off x="8786813" y="4575175"/>
            <a:ext cx="396875" cy="133350"/>
            <a:chOff x="6568" y="2400"/>
            <a:chExt cx="250" cy="84"/>
          </a:xfrm>
        </p:grpSpPr>
        <p:sp>
          <p:nvSpPr>
            <p:cNvPr id="11059" name="WordArt 819">
              <a:extLst>
                <a:ext uri="{FF2B5EF4-FFF2-40B4-BE49-F238E27FC236}">
                  <a16:creationId xmlns:a16="http://schemas.microsoft.com/office/drawing/2014/main" id="{6C54843E-6BE9-4B56-A85F-385E0ACE28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68" y="240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川棚町</a:t>
              </a:r>
            </a:p>
          </p:txBody>
        </p:sp>
        <p:sp>
          <p:nvSpPr>
            <p:cNvPr id="11060" name="WordArt 820">
              <a:extLst>
                <a:ext uri="{FF2B5EF4-FFF2-40B4-BE49-F238E27FC236}">
                  <a16:creationId xmlns:a16="http://schemas.microsoft.com/office/drawing/2014/main" id="{423E5B1E-7C5E-4A38-BD36-E5762E1711D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69" y="240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川棚町</a:t>
              </a:r>
            </a:p>
          </p:txBody>
        </p:sp>
      </p:grpSp>
      <p:grpSp>
        <p:nvGrpSpPr>
          <p:cNvPr id="11061" name="Group 821">
            <a:extLst>
              <a:ext uri="{FF2B5EF4-FFF2-40B4-BE49-F238E27FC236}">
                <a16:creationId xmlns:a16="http://schemas.microsoft.com/office/drawing/2014/main" id="{6775CA12-0A36-400D-AF7F-0CD809918611}"/>
              </a:ext>
            </a:extLst>
          </p:cNvPr>
          <p:cNvGrpSpPr>
            <a:grpSpLocks/>
          </p:cNvGrpSpPr>
          <p:nvPr/>
        </p:nvGrpSpPr>
        <p:grpSpPr bwMode="auto">
          <a:xfrm>
            <a:off x="7570788" y="3314700"/>
            <a:ext cx="396875" cy="133350"/>
            <a:chOff x="6568" y="2657"/>
            <a:chExt cx="250" cy="84"/>
          </a:xfrm>
        </p:grpSpPr>
        <p:sp>
          <p:nvSpPr>
            <p:cNvPr id="11062" name="WordArt 822">
              <a:extLst>
                <a:ext uri="{FF2B5EF4-FFF2-40B4-BE49-F238E27FC236}">
                  <a16:creationId xmlns:a16="http://schemas.microsoft.com/office/drawing/2014/main" id="{D62F9930-E594-4C86-8913-C0E892A286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68" y="265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佐々町</a:t>
              </a:r>
            </a:p>
          </p:txBody>
        </p:sp>
        <p:sp>
          <p:nvSpPr>
            <p:cNvPr id="11063" name="WordArt 823">
              <a:extLst>
                <a:ext uri="{FF2B5EF4-FFF2-40B4-BE49-F238E27FC236}">
                  <a16:creationId xmlns:a16="http://schemas.microsoft.com/office/drawing/2014/main" id="{0AFEDFD0-1FA1-4E46-A639-B1333A72C6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69" y="265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佐々町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42" name="Group 978">
            <a:extLst>
              <a:ext uri="{FF2B5EF4-FFF2-40B4-BE49-F238E27FC236}">
                <a16:creationId xmlns:a16="http://schemas.microsoft.com/office/drawing/2014/main" id="{AF87D55F-4DFC-457C-80AB-49FF7F5A9120}"/>
              </a:ext>
            </a:extLst>
          </p:cNvPr>
          <p:cNvGrpSpPr>
            <a:grpSpLocks/>
          </p:cNvGrpSpPr>
          <p:nvPr/>
        </p:nvGrpSpPr>
        <p:grpSpPr bwMode="auto">
          <a:xfrm>
            <a:off x="190500" y="839788"/>
            <a:ext cx="12331700" cy="8012112"/>
            <a:chOff x="120" y="529"/>
            <a:chExt cx="7768" cy="5047"/>
          </a:xfrm>
        </p:grpSpPr>
        <p:sp>
          <p:nvSpPr>
            <p:cNvPr id="12183" name="Freeform 919">
              <a:extLst>
                <a:ext uri="{FF2B5EF4-FFF2-40B4-BE49-F238E27FC236}">
                  <a16:creationId xmlns:a16="http://schemas.microsoft.com/office/drawing/2014/main" id="{68B7B562-093C-42FD-83EA-428683A213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8" y="3194"/>
              <a:ext cx="170" cy="170"/>
            </a:xfrm>
            <a:custGeom>
              <a:avLst/>
              <a:gdLst>
                <a:gd name="T0" fmla="*/ 57 w 170"/>
                <a:gd name="T1" fmla="*/ 0 h 170"/>
                <a:gd name="T2" fmla="*/ 57 w 170"/>
                <a:gd name="T3" fmla="*/ 57 h 170"/>
                <a:gd name="T4" fmla="*/ 0 w 170"/>
                <a:gd name="T5" fmla="*/ 57 h 170"/>
                <a:gd name="T6" fmla="*/ 0 w 170"/>
                <a:gd name="T7" fmla="*/ 114 h 170"/>
                <a:gd name="T8" fmla="*/ 57 w 170"/>
                <a:gd name="T9" fmla="*/ 114 h 170"/>
                <a:gd name="T10" fmla="*/ 57 w 170"/>
                <a:gd name="T11" fmla="*/ 170 h 170"/>
                <a:gd name="T12" fmla="*/ 170 w 170"/>
                <a:gd name="T13" fmla="*/ 170 h 170"/>
                <a:gd name="T14" fmla="*/ 170 w 170"/>
                <a:gd name="T15" fmla="*/ 0 h 170"/>
                <a:gd name="T16" fmla="*/ 57 w 170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70">
                  <a:moveTo>
                    <a:pt x="57" y="0"/>
                  </a:moveTo>
                  <a:lnTo>
                    <a:pt x="57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170" y="170"/>
                  </a:lnTo>
                  <a:lnTo>
                    <a:pt x="170" y="0"/>
                  </a:lnTo>
                  <a:lnTo>
                    <a:pt x="5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5" name="Rectangle 921">
              <a:extLst>
                <a:ext uri="{FF2B5EF4-FFF2-40B4-BE49-F238E27FC236}">
                  <a16:creationId xmlns:a16="http://schemas.microsoft.com/office/drawing/2014/main" id="{5A51C601-2AF3-4853-A05A-87C3B1BFB5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2" y="3194"/>
              <a:ext cx="113" cy="11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6" name="Rectangle 922">
              <a:extLst>
                <a:ext uri="{FF2B5EF4-FFF2-40B4-BE49-F238E27FC236}">
                  <a16:creationId xmlns:a16="http://schemas.microsoft.com/office/drawing/2014/main" id="{75EDF2D8-4C3B-498B-99A0-73C0D6B11C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9" y="3194"/>
              <a:ext cx="56" cy="5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9" name="Freeform 925">
              <a:extLst>
                <a:ext uri="{FF2B5EF4-FFF2-40B4-BE49-F238E27FC236}">
                  <a16:creationId xmlns:a16="http://schemas.microsoft.com/office/drawing/2014/main" id="{25DF1861-3448-4C3F-A8B3-E9D55FDAB9E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" y="529"/>
              <a:ext cx="1134" cy="1985"/>
            </a:xfrm>
            <a:custGeom>
              <a:avLst/>
              <a:gdLst>
                <a:gd name="T0" fmla="*/ 397 w 1134"/>
                <a:gd name="T1" fmla="*/ 510 h 1985"/>
                <a:gd name="T2" fmla="*/ 341 w 1134"/>
                <a:gd name="T3" fmla="*/ 624 h 1985"/>
                <a:gd name="T4" fmla="*/ 284 w 1134"/>
                <a:gd name="T5" fmla="*/ 794 h 1985"/>
                <a:gd name="T6" fmla="*/ 341 w 1134"/>
                <a:gd name="T7" fmla="*/ 737 h 1985"/>
                <a:gd name="T8" fmla="*/ 397 w 1134"/>
                <a:gd name="T9" fmla="*/ 794 h 1985"/>
                <a:gd name="T10" fmla="*/ 454 w 1134"/>
                <a:gd name="T11" fmla="*/ 851 h 1985"/>
                <a:gd name="T12" fmla="*/ 397 w 1134"/>
                <a:gd name="T13" fmla="*/ 907 h 1985"/>
                <a:gd name="T14" fmla="*/ 341 w 1134"/>
                <a:gd name="T15" fmla="*/ 1021 h 1985"/>
                <a:gd name="T16" fmla="*/ 284 w 1134"/>
                <a:gd name="T17" fmla="*/ 1134 h 1985"/>
                <a:gd name="T18" fmla="*/ 227 w 1134"/>
                <a:gd name="T19" fmla="*/ 1248 h 1985"/>
                <a:gd name="T20" fmla="*/ 341 w 1134"/>
                <a:gd name="T21" fmla="*/ 1304 h 1985"/>
                <a:gd name="T22" fmla="*/ 227 w 1134"/>
                <a:gd name="T23" fmla="*/ 1644 h 1985"/>
                <a:gd name="T24" fmla="*/ 171 w 1134"/>
                <a:gd name="T25" fmla="*/ 1701 h 1985"/>
                <a:gd name="T26" fmla="*/ 0 w 1134"/>
                <a:gd name="T27" fmla="*/ 1758 h 1985"/>
                <a:gd name="T28" fmla="*/ 227 w 1134"/>
                <a:gd name="T29" fmla="*/ 1815 h 1985"/>
                <a:gd name="T30" fmla="*/ 284 w 1134"/>
                <a:gd name="T31" fmla="*/ 1701 h 1985"/>
                <a:gd name="T32" fmla="*/ 341 w 1134"/>
                <a:gd name="T33" fmla="*/ 1815 h 1985"/>
                <a:gd name="T34" fmla="*/ 454 w 1134"/>
                <a:gd name="T35" fmla="*/ 1701 h 1985"/>
                <a:gd name="T36" fmla="*/ 511 w 1134"/>
                <a:gd name="T37" fmla="*/ 1928 h 1985"/>
                <a:gd name="T38" fmla="*/ 397 w 1134"/>
                <a:gd name="T39" fmla="*/ 1985 h 1985"/>
                <a:gd name="T40" fmla="*/ 624 w 1134"/>
                <a:gd name="T41" fmla="*/ 1871 h 1985"/>
                <a:gd name="T42" fmla="*/ 794 w 1134"/>
                <a:gd name="T43" fmla="*/ 1701 h 1985"/>
                <a:gd name="T44" fmla="*/ 738 w 1134"/>
                <a:gd name="T45" fmla="*/ 1644 h 1985"/>
                <a:gd name="T46" fmla="*/ 681 w 1134"/>
                <a:gd name="T47" fmla="*/ 1588 h 1985"/>
                <a:gd name="T48" fmla="*/ 738 w 1134"/>
                <a:gd name="T49" fmla="*/ 1531 h 1985"/>
                <a:gd name="T50" fmla="*/ 681 w 1134"/>
                <a:gd name="T51" fmla="*/ 1248 h 1985"/>
                <a:gd name="T52" fmla="*/ 738 w 1134"/>
                <a:gd name="T53" fmla="*/ 1191 h 1985"/>
                <a:gd name="T54" fmla="*/ 794 w 1134"/>
                <a:gd name="T55" fmla="*/ 1134 h 1985"/>
                <a:gd name="T56" fmla="*/ 851 w 1134"/>
                <a:gd name="T57" fmla="*/ 1077 h 1985"/>
                <a:gd name="T58" fmla="*/ 908 w 1134"/>
                <a:gd name="T59" fmla="*/ 964 h 1985"/>
                <a:gd name="T60" fmla="*/ 964 w 1134"/>
                <a:gd name="T61" fmla="*/ 907 h 1985"/>
                <a:gd name="T62" fmla="*/ 1021 w 1134"/>
                <a:gd name="T63" fmla="*/ 794 h 1985"/>
                <a:gd name="T64" fmla="*/ 1078 w 1134"/>
                <a:gd name="T65" fmla="*/ 510 h 1985"/>
                <a:gd name="T66" fmla="*/ 1021 w 1134"/>
                <a:gd name="T67" fmla="*/ 454 h 1985"/>
                <a:gd name="T68" fmla="*/ 1078 w 1134"/>
                <a:gd name="T69" fmla="*/ 397 h 1985"/>
                <a:gd name="T70" fmla="*/ 1134 w 1134"/>
                <a:gd name="T71" fmla="*/ 284 h 1985"/>
                <a:gd name="T72" fmla="*/ 1078 w 1134"/>
                <a:gd name="T73" fmla="*/ 227 h 1985"/>
                <a:gd name="T74" fmla="*/ 1134 w 1134"/>
                <a:gd name="T75" fmla="*/ 114 h 1985"/>
                <a:gd name="T76" fmla="*/ 1078 w 1134"/>
                <a:gd name="T77" fmla="*/ 57 h 1985"/>
                <a:gd name="T78" fmla="*/ 1021 w 1134"/>
                <a:gd name="T79" fmla="*/ 0 h 1985"/>
                <a:gd name="T80" fmla="*/ 908 w 1134"/>
                <a:gd name="T81" fmla="*/ 57 h 1985"/>
                <a:gd name="T82" fmla="*/ 794 w 1134"/>
                <a:gd name="T83" fmla="*/ 170 h 1985"/>
                <a:gd name="T84" fmla="*/ 738 w 1134"/>
                <a:gd name="T85" fmla="*/ 284 h 1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34" h="1985">
                  <a:moveTo>
                    <a:pt x="397" y="284"/>
                  </a:moveTo>
                  <a:lnTo>
                    <a:pt x="397" y="510"/>
                  </a:lnTo>
                  <a:lnTo>
                    <a:pt x="341" y="510"/>
                  </a:lnTo>
                  <a:lnTo>
                    <a:pt x="341" y="624"/>
                  </a:lnTo>
                  <a:lnTo>
                    <a:pt x="284" y="624"/>
                  </a:lnTo>
                  <a:lnTo>
                    <a:pt x="284" y="794"/>
                  </a:lnTo>
                  <a:lnTo>
                    <a:pt x="341" y="794"/>
                  </a:lnTo>
                  <a:lnTo>
                    <a:pt x="341" y="737"/>
                  </a:lnTo>
                  <a:lnTo>
                    <a:pt x="397" y="737"/>
                  </a:lnTo>
                  <a:lnTo>
                    <a:pt x="397" y="794"/>
                  </a:lnTo>
                  <a:lnTo>
                    <a:pt x="454" y="794"/>
                  </a:lnTo>
                  <a:lnTo>
                    <a:pt x="454" y="851"/>
                  </a:lnTo>
                  <a:lnTo>
                    <a:pt x="397" y="851"/>
                  </a:lnTo>
                  <a:lnTo>
                    <a:pt x="397" y="907"/>
                  </a:lnTo>
                  <a:lnTo>
                    <a:pt x="341" y="907"/>
                  </a:lnTo>
                  <a:lnTo>
                    <a:pt x="341" y="1021"/>
                  </a:lnTo>
                  <a:lnTo>
                    <a:pt x="284" y="1021"/>
                  </a:lnTo>
                  <a:lnTo>
                    <a:pt x="284" y="1134"/>
                  </a:lnTo>
                  <a:lnTo>
                    <a:pt x="227" y="1134"/>
                  </a:lnTo>
                  <a:lnTo>
                    <a:pt x="227" y="1248"/>
                  </a:lnTo>
                  <a:lnTo>
                    <a:pt x="341" y="1248"/>
                  </a:lnTo>
                  <a:lnTo>
                    <a:pt x="341" y="1304"/>
                  </a:lnTo>
                  <a:lnTo>
                    <a:pt x="227" y="1304"/>
                  </a:lnTo>
                  <a:lnTo>
                    <a:pt x="227" y="1644"/>
                  </a:lnTo>
                  <a:lnTo>
                    <a:pt x="171" y="1644"/>
                  </a:lnTo>
                  <a:lnTo>
                    <a:pt x="171" y="1701"/>
                  </a:lnTo>
                  <a:lnTo>
                    <a:pt x="0" y="1701"/>
                  </a:lnTo>
                  <a:lnTo>
                    <a:pt x="0" y="1758"/>
                  </a:lnTo>
                  <a:lnTo>
                    <a:pt x="227" y="1758"/>
                  </a:lnTo>
                  <a:lnTo>
                    <a:pt x="227" y="1815"/>
                  </a:lnTo>
                  <a:lnTo>
                    <a:pt x="284" y="1815"/>
                  </a:lnTo>
                  <a:lnTo>
                    <a:pt x="284" y="1701"/>
                  </a:lnTo>
                  <a:lnTo>
                    <a:pt x="341" y="1701"/>
                  </a:lnTo>
                  <a:lnTo>
                    <a:pt x="341" y="1815"/>
                  </a:lnTo>
                  <a:lnTo>
                    <a:pt x="454" y="1815"/>
                  </a:lnTo>
                  <a:lnTo>
                    <a:pt x="454" y="1701"/>
                  </a:lnTo>
                  <a:lnTo>
                    <a:pt x="511" y="1701"/>
                  </a:lnTo>
                  <a:lnTo>
                    <a:pt x="511" y="1928"/>
                  </a:lnTo>
                  <a:lnTo>
                    <a:pt x="397" y="1928"/>
                  </a:lnTo>
                  <a:lnTo>
                    <a:pt x="397" y="1985"/>
                  </a:lnTo>
                  <a:lnTo>
                    <a:pt x="624" y="1985"/>
                  </a:lnTo>
                  <a:lnTo>
                    <a:pt x="624" y="1871"/>
                  </a:lnTo>
                  <a:lnTo>
                    <a:pt x="794" y="1871"/>
                  </a:lnTo>
                  <a:lnTo>
                    <a:pt x="794" y="1701"/>
                  </a:lnTo>
                  <a:lnTo>
                    <a:pt x="738" y="1701"/>
                  </a:lnTo>
                  <a:lnTo>
                    <a:pt x="738" y="1644"/>
                  </a:lnTo>
                  <a:lnTo>
                    <a:pt x="681" y="1644"/>
                  </a:lnTo>
                  <a:lnTo>
                    <a:pt x="681" y="1588"/>
                  </a:lnTo>
                  <a:lnTo>
                    <a:pt x="738" y="1588"/>
                  </a:lnTo>
                  <a:lnTo>
                    <a:pt x="738" y="1531"/>
                  </a:lnTo>
                  <a:lnTo>
                    <a:pt x="681" y="1531"/>
                  </a:lnTo>
                  <a:lnTo>
                    <a:pt x="681" y="1248"/>
                  </a:lnTo>
                  <a:lnTo>
                    <a:pt x="738" y="1248"/>
                  </a:lnTo>
                  <a:lnTo>
                    <a:pt x="738" y="1191"/>
                  </a:lnTo>
                  <a:lnTo>
                    <a:pt x="794" y="1191"/>
                  </a:lnTo>
                  <a:lnTo>
                    <a:pt x="794" y="1134"/>
                  </a:lnTo>
                  <a:lnTo>
                    <a:pt x="851" y="1134"/>
                  </a:lnTo>
                  <a:lnTo>
                    <a:pt x="851" y="1077"/>
                  </a:lnTo>
                  <a:lnTo>
                    <a:pt x="908" y="1077"/>
                  </a:lnTo>
                  <a:lnTo>
                    <a:pt x="908" y="964"/>
                  </a:lnTo>
                  <a:lnTo>
                    <a:pt x="964" y="964"/>
                  </a:lnTo>
                  <a:lnTo>
                    <a:pt x="964" y="907"/>
                  </a:lnTo>
                  <a:lnTo>
                    <a:pt x="1021" y="907"/>
                  </a:lnTo>
                  <a:lnTo>
                    <a:pt x="1021" y="794"/>
                  </a:lnTo>
                  <a:lnTo>
                    <a:pt x="1078" y="794"/>
                  </a:lnTo>
                  <a:lnTo>
                    <a:pt x="1078" y="510"/>
                  </a:lnTo>
                  <a:lnTo>
                    <a:pt x="1021" y="510"/>
                  </a:lnTo>
                  <a:lnTo>
                    <a:pt x="1021" y="454"/>
                  </a:lnTo>
                  <a:lnTo>
                    <a:pt x="1078" y="454"/>
                  </a:lnTo>
                  <a:lnTo>
                    <a:pt x="1078" y="397"/>
                  </a:lnTo>
                  <a:lnTo>
                    <a:pt x="1134" y="397"/>
                  </a:lnTo>
                  <a:lnTo>
                    <a:pt x="1134" y="284"/>
                  </a:lnTo>
                  <a:lnTo>
                    <a:pt x="1078" y="284"/>
                  </a:lnTo>
                  <a:lnTo>
                    <a:pt x="1078" y="227"/>
                  </a:lnTo>
                  <a:lnTo>
                    <a:pt x="1134" y="227"/>
                  </a:lnTo>
                  <a:lnTo>
                    <a:pt x="1134" y="114"/>
                  </a:lnTo>
                  <a:lnTo>
                    <a:pt x="1078" y="114"/>
                  </a:lnTo>
                  <a:lnTo>
                    <a:pt x="1078" y="57"/>
                  </a:lnTo>
                  <a:lnTo>
                    <a:pt x="1021" y="57"/>
                  </a:lnTo>
                  <a:lnTo>
                    <a:pt x="1021" y="0"/>
                  </a:lnTo>
                  <a:lnTo>
                    <a:pt x="908" y="0"/>
                  </a:lnTo>
                  <a:lnTo>
                    <a:pt x="908" y="57"/>
                  </a:lnTo>
                  <a:lnTo>
                    <a:pt x="794" y="57"/>
                  </a:lnTo>
                  <a:lnTo>
                    <a:pt x="794" y="170"/>
                  </a:lnTo>
                  <a:lnTo>
                    <a:pt x="738" y="170"/>
                  </a:lnTo>
                  <a:lnTo>
                    <a:pt x="738" y="284"/>
                  </a:lnTo>
                  <a:lnTo>
                    <a:pt x="397" y="28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0" name="Freeform 926">
              <a:extLst>
                <a:ext uri="{FF2B5EF4-FFF2-40B4-BE49-F238E27FC236}">
                  <a16:creationId xmlns:a16="http://schemas.microsoft.com/office/drawing/2014/main" id="{98A44C98-FCE0-4963-9F14-638A3CD8C2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1833"/>
              <a:ext cx="341" cy="284"/>
            </a:xfrm>
            <a:custGeom>
              <a:avLst/>
              <a:gdLst>
                <a:gd name="T0" fmla="*/ 284 w 341"/>
                <a:gd name="T1" fmla="*/ 0 h 284"/>
                <a:gd name="T2" fmla="*/ 170 w 341"/>
                <a:gd name="T3" fmla="*/ 0 h 284"/>
                <a:gd name="T4" fmla="*/ 170 w 341"/>
                <a:gd name="T5" fmla="*/ 57 h 284"/>
                <a:gd name="T6" fmla="*/ 57 w 341"/>
                <a:gd name="T7" fmla="*/ 57 h 284"/>
                <a:gd name="T8" fmla="*/ 57 w 341"/>
                <a:gd name="T9" fmla="*/ 114 h 284"/>
                <a:gd name="T10" fmla="*/ 0 w 341"/>
                <a:gd name="T11" fmla="*/ 114 h 284"/>
                <a:gd name="T12" fmla="*/ 0 w 341"/>
                <a:gd name="T13" fmla="*/ 170 h 284"/>
                <a:gd name="T14" fmla="*/ 57 w 341"/>
                <a:gd name="T15" fmla="*/ 170 h 284"/>
                <a:gd name="T16" fmla="*/ 57 w 341"/>
                <a:gd name="T17" fmla="*/ 227 h 284"/>
                <a:gd name="T18" fmla="*/ 170 w 341"/>
                <a:gd name="T19" fmla="*/ 227 h 284"/>
                <a:gd name="T20" fmla="*/ 170 w 341"/>
                <a:gd name="T21" fmla="*/ 284 h 284"/>
                <a:gd name="T22" fmla="*/ 284 w 341"/>
                <a:gd name="T23" fmla="*/ 284 h 284"/>
                <a:gd name="T24" fmla="*/ 284 w 341"/>
                <a:gd name="T25" fmla="*/ 170 h 284"/>
                <a:gd name="T26" fmla="*/ 341 w 341"/>
                <a:gd name="T27" fmla="*/ 170 h 284"/>
                <a:gd name="T28" fmla="*/ 341 w 341"/>
                <a:gd name="T29" fmla="*/ 57 h 284"/>
                <a:gd name="T30" fmla="*/ 284 w 341"/>
                <a:gd name="T31" fmla="*/ 57 h 284"/>
                <a:gd name="T32" fmla="*/ 284 w 341"/>
                <a:gd name="T33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1" h="284">
                  <a:moveTo>
                    <a:pt x="284" y="0"/>
                  </a:moveTo>
                  <a:lnTo>
                    <a:pt x="170" y="0"/>
                  </a:lnTo>
                  <a:lnTo>
                    <a:pt x="170" y="57"/>
                  </a:lnTo>
                  <a:lnTo>
                    <a:pt x="57" y="57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170" y="227"/>
                  </a:lnTo>
                  <a:lnTo>
                    <a:pt x="170" y="284"/>
                  </a:lnTo>
                  <a:lnTo>
                    <a:pt x="284" y="284"/>
                  </a:lnTo>
                  <a:lnTo>
                    <a:pt x="284" y="170"/>
                  </a:lnTo>
                  <a:lnTo>
                    <a:pt x="341" y="170"/>
                  </a:lnTo>
                  <a:lnTo>
                    <a:pt x="341" y="57"/>
                  </a:lnTo>
                  <a:lnTo>
                    <a:pt x="284" y="57"/>
                  </a:lnTo>
                  <a:lnTo>
                    <a:pt x="28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1" name="Freeform 927">
              <a:extLst>
                <a:ext uri="{FF2B5EF4-FFF2-40B4-BE49-F238E27FC236}">
                  <a16:creationId xmlns:a16="http://schemas.microsoft.com/office/drawing/2014/main" id="{09081950-4B06-4817-BAC1-70CC6E3AEA8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4" y="2230"/>
              <a:ext cx="284" cy="227"/>
            </a:xfrm>
            <a:custGeom>
              <a:avLst/>
              <a:gdLst>
                <a:gd name="T0" fmla="*/ 57 w 284"/>
                <a:gd name="T1" fmla="*/ 0 h 227"/>
                <a:gd name="T2" fmla="*/ 57 w 284"/>
                <a:gd name="T3" fmla="*/ 57 h 227"/>
                <a:gd name="T4" fmla="*/ 0 w 284"/>
                <a:gd name="T5" fmla="*/ 57 h 227"/>
                <a:gd name="T6" fmla="*/ 0 w 284"/>
                <a:gd name="T7" fmla="*/ 114 h 227"/>
                <a:gd name="T8" fmla="*/ 57 w 284"/>
                <a:gd name="T9" fmla="*/ 114 h 227"/>
                <a:gd name="T10" fmla="*/ 57 w 284"/>
                <a:gd name="T11" fmla="*/ 227 h 227"/>
                <a:gd name="T12" fmla="*/ 114 w 284"/>
                <a:gd name="T13" fmla="*/ 227 h 227"/>
                <a:gd name="T14" fmla="*/ 114 w 284"/>
                <a:gd name="T15" fmla="*/ 170 h 227"/>
                <a:gd name="T16" fmla="*/ 284 w 284"/>
                <a:gd name="T17" fmla="*/ 170 h 227"/>
                <a:gd name="T18" fmla="*/ 284 w 284"/>
                <a:gd name="T19" fmla="*/ 114 h 227"/>
                <a:gd name="T20" fmla="*/ 227 w 284"/>
                <a:gd name="T21" fmla="*/ 114 h 227"/>
                <a:gd name="T22" fmla="*/ 227 w 284"/>
                <a:gd name="T23" fmla="*/ 57 h 227"/>
                <a:gd name="T24" fmla="*/ 284 w 284"/>
                <a:gd name="T25" fmla="*/ 57 h 227"/>
                <a:gd name="T26" fmla="*/ 284 w 284"/>
                <a:gd name="T27" fmla="*/ 0 h 227"/>
                <a:gd name="T28" fmla="*/ 57 w 284"/>
                <a:gd name="T2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227">
                  <a:moveTo>
                    <a:pt x="57" y="0"/>
                  </a:moveTo>
                  <a:lnTo>
                    <a:pt x="57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227"/>
                  </a:lnTo>
                  <a:lnTo>
                    <a:pt x="114" y="227"/>
                  </a:lnTo>
                  <a:lnTo>
                    <a:pt x="114" y="170"/>
                  </a:lnTo>
                  <a:lnTo>
                    <a:pt x="284" y="170"/>
                  </a:lnTo>
                  <a:lnTo>
                    <a:pt x="284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5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2" name="Freeform 928">
              <a:extLst>
                <a:ext uri="{FF2B5EF4-FFF2-40B4-BE49-F238E27FC236}">
                  <a16:creationId xmlns:a16="http://schemas.microsoft.com/office/drawing/2014/main" id="{C121FB54-F216-4962-80E2-593015C0A0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1" y="2230"/>
              <a:ext cx="57" cy="114"/>
            </a:xfrm>
            <a:custGeom>
              <a:avLst/>
              <a:gdLst>
                <a:gd name="T0" fmla="*/ 0 w 57"/>
                <a:gd name="T1" fmla="*/ 0 h 114"/>
                <a:gd name="T2" fmla="*/ 0 w 57"/>
                <a:gd name="T3" fmla="*/ 114 h 114"/>
                <a:gd name="T4" fmla="*/ 57 w 57"/>
                <a:gd name="T5" fmla="*/ 114 h 114"/>
                <a:gd name="T6" fmla="*/ 57 w 57"/>
                <a:gd name="T7" fmla="*/ 0 h 114"/>
                <a:gd name="T8" fmla="*/ 0 w 57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14">
                  <a:moveTo>
                    <a:pt x="0" y="0"/>
                  </a:moveTo>
                  <a:lnTo>
                    <a:pt x="0" y="114"/>
                  </a:lnTo>
                  <a:lnTo>
                    <a:pt x="57" y="114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3" name="Freeform 929">
              <a:extLst>
                <a:ext uri="{FF2B5EF4-FFF2-40B4-BE49-F238E27FC236}">
                  <a16:creationId xmlns:a16="http://schemas.microsoft.com/office/drawing/2014/main" id="{D28542B4-5E24-4029-82AC-66356FCABAE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4" y="2287"/>
              <a:ext cx="114" cy="227"/>
            </a:xfrm>
            <a:custGeom>
              <a:avLst/>
              <a:gdLst>
                <a:gd name="T0" fmla="*/ 0 w 114"/>
                <a:gd name="T1" fmla="*/ 0 h 227"/>
                <a:gd name="T2" fmla="*/ 0 w 114"/>
                <a:gd name="T3" fmla="*/ 113 h 227"/>
                <a:gd name="T4" fmla="*/ 57 w 114"/>
                <a:gd name="T5" fmla="*/ 113 h 227"/>
                <a:gd name="T6" fmla="*/ 57 w 114"/>
                <a:gd name="T7" fmla="*/ 227 h 227"/>
                <a:gd name="T8" fmla="*/ 114 w 114"/>
                <a:gd name="T9" fmla="*/ 227 h 227"/>
                <a:gd name="T10" fmla="*/ 114 w 114"/>
                <a:gd name="T11" fmla="*/ 0 h 227"/>
                <a:gd name="T12" fmla="*/ 0 w 114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227">
                  <a:moveTo>
                    <a:pt x="0" y="0"/>
                  </a:moveTo>
                  <a:lnTo>
                    <a:pt x="0" y="113"/>
                  </a:lnTo>
                  <a:lnTo>
                    <a:pt x="57" y="113"/>
                  </a:lnTo>
                  <a:lnTo>
                    <a:pt x="57" y="227"/>
                  </a:lnTo>
                  <a:lnTo>
                    <a:pt x="114" y="227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4" name="Freeform 930">
              <a:extLst>
                <a:ext uri="{FF2B5EF4-FFF2-40B4-BE49-F238E27FC236}">
                  <a16:creationId xmlns:a16="http://schemas.microsoft.com/office/drawing/2014/main" id="{603E0471-2922-4416-BA13-C4CCB05CE7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" y="2457"/>
              <a:ext cx="964" cy="1191"/>
            </a:xfrm>
            <a:custGeom>
              <a:avLst/>
              <a:gdLst>
                <a:gd name="T0" fmla="*/ 283 w 964"/>
                <a:gd name="T1" fmla="*/ 0 h 1191"/>
                <a:gd name="T2" fmla="*/ 113 w 964"/>
                <a:gd name="T3" fmla="*/ 0 h 1191"/>
                <a:gd name="T4" fmla="*/ 113 w 964"/>
                <a:gd name="T5" fmla="*/ 340 h 1191"/>
                <a:gd name="T6" fmla="*/ 56 w 964"/>
                <a:gd name="T7" fmla="*/ 340 h 1191"/>
                <a:gd name="T8" fmla="*/ 56 w 964"/>
                <a:gd name="T9" fmla="*/ 851 h 1191"/>
                <a:gd name="T10" fmla="*/ 0 w 964"/>
                <a:gd name="T11" fmla="*/ 851 h 1191"/>
                <a:gd name="T12" fmla="*/ 0 w 964"/>
                <a:gd name="T13" fmla="*/ 1077 h 1191"/>
                <a:gd name="T14" fmla="*/ 170 w 964"/>
                <a:gd name="T15" fmla="*/ 1077 h 1191"/>
                <a:gd name="T16" fmla="*/ 170 w 964"/>
                <a:gd name="T17" fmla="*/ 1191 h 1191"/>
                <a:gd name="T18" fmla="*/ 283 w 964"/>
                <a:gd name="T19" fmla="*/ 1191 h 1191"/>
                <a:gd name="T20" fmla="*/ 283 w 964"/>
                <a:gd name="T21" fmla="*/ 1134 h 1191"/>
                <a:gd name="T22" fmla="*/ 340 w 964"/>
                <a:gd name="T23" fmla="*/ 1134 h 1191"/>
                <a:gd name="T24" fmla="*/ 340 w 964"/>
                <a:gd name="T25" fmla="*/ 1077 h 1191"/>
                <a:gd name="T26" fmla="*/ 453 w 964"/>
                <a:gd name="T27" fmla="*/ 1077 h 1191"/>
                <a:gd name="T28" fmla="*/ 453 w 964"/>
                <a:gd name="T29" fmla="*/ 1021 h 1191"/>
                <a:gd name="T30" fmla="*/ 510 w 964"/>
                <a:gd name="T31" fmla="*/ 1021 h 1191"/>
                <a:gd name="T32" fmla="*/ 510 w 964"/>
                <a:gd name="T33" fmla="*/ 794 h 1191"/>
                <a:gd name="T34" fmla="*/ 567 w 964"/>
                <a:gd name="T35" fmla="*/ 794 h 1191"/>
                <a:gd name="T36" fmla="*/ 567 w 964"/>
                <a:gd name="T37" fmla="*/ 510 h 1191"/>
                <a:gd name="T38" fmla="*/ 680 w 964"/>
                <a:gd name="T39" fmla="*/ 510 h 1191"/>
                <a:gd name="T40" fmla="*/ 680 w 964"/>
                <a:gd name="T41" fmla="*/ 397 h 1191"/>
                <a:gd name="T42" fmla="*/ 623 w 964"/>
                <a:gd name="T43" fmla="*/ 397 h 1191"/>
                <a:gd name="T44" fmla="*/ 623 w 964"/>
                <a:gd name="T45" fmla="*/ 340 h 1191"/>
                <a:gd name="T46" fmla="*/ 680 w 964"/>
                <a:gd name="T47" fmla="*/ 340 h 1191"/>
                <a:gd name="T48" fmla="*/ 680 w 964"/>
                <a:gd name="T49" fmla="*/ 227 h 1191"/>
                <a:gd name="T50" fmla="*/ 793 w 964"/>
                <a:gd name="T51" fmla="*/ 227 h 1191"/>
                <a:gd name="T52" fmla="*/ 793 w 964"/>
                <a:gd name="T53" fmla="*/ 283 h 1191"/>
                <a:gd name="T54" fmla="*/ 850 w 964"/>
                <a:gd name="T55" fmla="*/ 283 h 1191"/>
                <a:gd name="T56" fmla="*/ 850 w 964"/>
                <a:gd name="T57" fmla="*/ 227 h 1191"/>
                <a:gd name="T58" fmla="*/ 907 w 964"/>
                <a:gd name="T59" fmla="*/ 227 h 1191"/>
                <a:gd name="T60" fmla="*/ 907 w 964"/>
                <a:gd name="T61" fmla="*/ 170 h 1191"/>
                <a:gd name="T62" fmla="*/ 964 w 964"/>
                <a:gd name="T63" fmla="*/ 170 h 1191"/>
                <a:gd name="T64" fmla="*/ 964 w 964"/>
                <a:gd name="T65" fmla="*/ 113 h 1191"/>
                <a:gd name="T66" fmla="*/ 680 w 964"/>
                <a:gd name="T67" fmla="*/ 113 h 1191"/>
                <a:gd name="T68" fmla="*/ 680 w 964"/>
                <a:gd name="T69" fmla="*/ 170 h 1191"/>
                <a:gd name="T70" fmla="*/ 567 w 964"/>
                <a:gd name="T71" fmla="*/ 170 h 1191"/>
                <a:gd name="T72" fmla="*/ 567 w 964"/>
                <a:gd name="T73" fmla="*/ 57 h 1191"/>
                <a:gd name="T74" fmla="*/ 510 w 964"/>
                <a:gd name="T75" fmla="*/ 57 h 1191"/>
                <a:gd name="T76" fmla="*/ 510 w 964"/>
                <a:gd name="T77" fmla="*/ 0 h 1191"/>
                <a:gd name="T78" fmla="*/ 453 w 964"/>
                <a:gd name="T79" fmla="*/ 0 h 1191"/>
                <a:gd name="T80" fmla="*/ 453 w 964"/>
                <a:gd name="T81" fmla="*/ 113 h 1191"/>
                <a:gd name="T82" fmla="*/ 340 w 964"/>
                <a:gd name="T83" fmla="*/ 113 h 1191"/>
                <a:gd name="T84" fmla="*/ 340 w 964"/>
                <a:gd name="T85" fmla="*/ 170 h 1191"/>
                <a:gd name="T86" fmla="*/ 283 w 964"/>
                <a:gd name="T87" fmla="*/ 170 h 1191"/>
                <a:gd name="T88" fmla="*/ 283 w 964"/>
                <a:gd name="T89" fmla="*/ 57 h 1191"/>
                <a:gd name="T90" fmla="*/ 283 w 964"/>
                <a:gd name="T91" fmla="*/ 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64" h="1191">
                  <a:moveTo>
                    <a:pt x="283" y="0"/>
                  </a:moveTo>
                  <a:lnTo>
                    <a:pt x="113" y="0"/>
                  </a:lnTo>
                  <a:lnTo>
                    <a:pt x="113" y="340"/>
                  </a:lnTo>
                  <a:lnTo>
                    <a:pt x="56" y="340"/>
                  </a:lnTo>
                  <a:lnTo>
                    <a:pt x="56" y="851"/>
                  </a:lnTo>
                  <a:lnTo>
                    <a:pt x="0" y="851"/>
                  </a:lnTo>
                  <a:lnTo>
                    <a:pt x="0" y="1077"/>
                  </a:lnTo>
                  <a:lnTo>
                    <a:pt x="170" y="1077"/>
                  </a:lnTo>
                  <a:lnTo>
                    <a:pt x="170" y="1191"/>
                  </a:lnTo>
                  <a:lnTo>
                    <a:pt x="283" y="1191"/>
                  </a:lnTo>
                  <a:lnTo>
                    <a:pt x="283" y="1134"/>
                  </a:lnTo>
                  <a:lnTo>
                    <a:pt x="340" y="1134"/>
                  </a:lnTo>
                  <a:lnTo>
                    <a:pt x="340" y="1077"/>
                  </a:lnTo>
                  <a:lnTo>
                    <a:pt x="453" y="1077"/>
                  </a:lnTo>
                  <a:lnTo>
                    <a:pt x="453" y="1021"/>
                  </a:lnTo>
                  <a:lnTo>
                    <a:pt x="510" y="1021"/>
                  </a:lnTo>
                  <a:lnTo>
                    <a:pt x="510" y="794"/>
                  </a:lnTo>
                  <a:lnTo>
                    <a:pt x="567" y="794"/>
                  </a:lnTo>
                  <a:lnTo>
                    <a:pt x="567" y="510"/>
                  </a:lnTo>
                  <a:lnTo>
                    <a:pt x="680" y="510"/>
                  </a:lnTo>
                  <a:lnTo>
                    <a:pt x="680" y="397"/>
                  </a:lnTo>
                  <a:lnTo>
                    <a:pt x="623" y="397"/>
                  </a:lnTo>
                  <a:lnTo>
                    <a:pt x="623" y="340"/>
                  </a:lnTo>
                  <a:lnTo>
                    <a:pt x="680" y="340"/>
                  </a:lnTo>
                  <a:lnTo>
                    <a:pt x="680" y="227"/>
                  </a:lnTo>
                  <a:lnTo>
                    <a:pt x="793" y="227"/>
                  </a:lnTo>
                  <a:lnTo>
                    <a:pt x="793" y="283"/>
                  </a:lnTo>
                  <a:lnTo>
                    <a:pt x="850" y="283"/>
                  </a:lnTo>
                  <a:lnTo>
                    <a:pt x="850" y="227"/>
                  </a:lnTo>
                  <a:lnTo>
                    <a:pt x="907" y="227"/>
                  </a:lnTo>
                  <a:lnTo>
                    <a:pt x="907" y="170"/>
                  </a:lnTo>
                  <a:lnTo>
                    <a:pt x="964" y="170"/>
                  </a:lnTo>
                  <a:lnTo>
                    <a:pt x="964" y="113"/>
                  </a:lnTo>
                  <a:lnTo>
                    <a:pt x="680" y="113"/>
                  </a:lnTo>
                  <a:lnTo>
                    <a:pt x="680" y="170"/>
                  </a:lnTo>
                  <a:lnTo>
                    <a:pt x="567" y="170"/>
                  </a:lnTo>
                  <a:lnTo>
                    <a:pt x="567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453" y="0"/>
                  </a:lnTo>
                  <a:lnTo>
                    <a:pt x="453" y="113"/>
                  </a:lnTo>
                  <a:lnTo>
                    <a:pt x="340" y="113"/>
                  </a:lnTo>
                  <a:lnTo>
                    <a:pt x="340" y="170"/>
                  </a:lnTo>
                  <a:lnTo>
                    <a:pt x="283" y="170"/>
                  </a:lnTo>
                  <a:lnTo>
                    <a:pt x="283" y="57"/>
                  </a:lnTo>
                  <a:lnTo>
                    <a:pt x="28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5" name="Freeform 931">
              <a:extLst>
                <a:ext uri="{FF2B5EF4-FFF2-40B4-BE49-F238E27FC236}">
                  <a16:creationId xmlns:a16="http://schemas.microsoft.com/office/drawing/2014/main" id="{CA916B92-ADBA-44EC-B969-166703C8E9B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" y="4612"/>
              <a:ext cx="113" cy="113"/>
            </a:xfrm>
            <a:custGeom>
              <a:avLst/>
              <a:gdLst>
                <a:gd name="T0" fmla="*/ 113 w 113"/>
                <a:gd name="T1" fmla="*/ 0 h 113"/>
                <a:gd name="T2" fmla="*/ 0 w 113"/>
                <a:gd name="T3" fmla="*/ 0 h 113"/>
                <a:gd name="T4" fmla="*/ 0 w 113"/>
                <a:gd name="T5" fmla="*/ 113 h 113"/>
                <a:gd name="T6" fmla="*/ 57 w 113"/>
                <a:gd name="T7" fmla="*/ 113 h 113"/>
                <a:gd name="T8" fmla="*/ 57 w 113"/>
                <a:gd name="T9" fmla="*/ 56 h 113"/>
                <a:gd name="T10" fmla="*/ 113 w 113"/>
                <a:gd name="T11" fmla="*/ 56 h 113"/>
                <a:gd name="T12" fmla="*/ 113 w 113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13">
                  <a:moveTo>
                    <a:pt x="113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56"/>
                  </a:lnTo>
                  <a:lnTo>
                    <a:pt x="113" y="56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6" name="Rectangle 932">
              <a:extLst>
                <a:ext uri="{FF2B5EF4-FFF2-40B4-BE49-F238E27FC236}">
                  <a16:creationId xmlns:a16="http://schemas.microsoft.com/office/drawing/2014/main" id="{E69B7447-1CE1-4A5A-BE9D-920B995527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1" y="5405"/>
              <a:ext cx="113" cy="5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7" name="Freeform 933">
              <a:extLst>
                <a:ext uri="{FF2B5EF4-FFF2-40B4-BE49-F238E27FC236}">
                  <a16:creationId xmlns:a16="http://schemas.microsoft.com/office/drawing/2014/main" id="{EBA13563-5DB0-48DD-93CD-F5B93C56DB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7" y="4328"/>
              <a:ext cx="171" cy="227"/>
            </a:xfrm>
            <a:custGeom>
              <a:avLst/>
              <a:gdLst>
                <a:gd name="T0" fmla="*/ 57 w 171"/>
                <a:gd name="T1" fmla="*/ 0 h 227"/>
                <a:gd name="T2" fmla="*/ 57 w 171"/>
                <a:gd name="T3" fmla="*/ 170 h 227"/>
                <a:gd name="T4" fmla="*/ 0 w 171"/>
                <a:gd name="T5" fmla="*/ 170 h 227"/>
                <a:gd name="T6" fmla="*/ 0 w 171"/>
                <a:gd name="T7" fmla="*/ 227 h 227"/>
                <a:gd name="T8" fmla="*/ 114 w 171"/>
                <a:gd name="T9" fmla="*/ 227 h 227"/>
                <a:gd name="T10" fmla="*/ 171 w 171"/>
                <a:gd name="T11" fmla="*/ 227 h 227"/>
                <a:gd name="T12" fmla="*/ 171 w 171"/>
                <a:gd name="T13" fmla="*/ 57 h 227"/>
                <a:gd name="T14" fmla="*/ 114 w 171"/>
                <a:gd name="T15" fmla="*/ 57 h 227"/>
                <a:gd name="T16" fmla="*/ 114 w 171"/>
                <a:gd name="T17" fmla="*/ 0 h 227"/>
                <a:gd name="T18" fmla="*/ 57 w 171"/>
                <a:gd name="T1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1" h="227">
                  <a:moveTo>
                    <a:pt x="57" y="0"/>
                  </a:moveTo>
                  <a:lnTo>
                    <a:pt x="57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71" y="227"/>
                  </a:lnTo>
                  <a:lnTo>
                    <a:pt x="171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5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8" name="Freeform 934">
              <a:extLst>
                <a:ext uri="{FF2B5EF4-FFF2-40B4-BE49-F238E27FC236}">
                  <a16:creationId xmlns:a16="http://schemas.microsoft.com/office/drawing/2014/main" id="{20162EC6-6EB7-4775-AA46-E449AA716CB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" y="4328"/>
              <a:ext cx="1247" cy="1077"/>
            </a:xfrm>
            <a:custGeom>
              <a:avLst/>
              <a:gdLst>
                <a:gd name="T0" fmla="*/ 113 w 1247"/>
                <a:gd name="T1" fmla="*/ 1021 h 1077"/>
                <a:gd name="T2" fmla="*/ 56 w 1247"/>
                <a:gd name="T3" fmla="*/ 964 h 1077"/>
                <a:gd name="T4" fmla="*/ 0 w 1247"/>
                <a:gd name="T5" fmla="*/ 907 h 1077"/>
                <a:gd name="T6" fmla="*/ 56 w 1247"/>
                <a:gd name="T7" fmla="*/ 681 h 1077"/>
                <a:gd name="T8" fmla="*/ 113 w 1247"/>
                <a:gd name="T9" fmla="*/ 624 h 1077"/>
                <a:gd name="T10" fmla="*/ 170 w 1247"/>
                <a:gd name="T11" fmla="*/ 851 h 1077"/>
                <a:gd name="T12" fmla="*/ 226 w 1247"/>
                <a:gd name="T13" fmla="*/ 681 h 1077"/>
                <a:gd name="T14" fmla="*/ 170 w 1247"/>
                <a:gd name="T15" fmla="*/ 567 h 1077"/>
                <a:gd name="T16" fmla="*/ 226 w 1247"/>
                <a:gd name="T17" fmla="*/ 114 h 1077"/>
                <a:gd name="T18" fmla="*/ 340 w 1247"/>
                <a:gd name="T19" fmla="*/ 57 h 1077"/>
                <a:gd name="T20" fmla="*/ 396 w 1247"/>
                <a:gd name="T21" fmla="*/ 114 h 1077"/>
                <a:gd name="T22" fmla="*/ 453 w 1247"/>
                <a:gd name="T23" fmla="*/ 227 h 1077"/>
                <a:gd name="T24" fmla="*/ 623 w 1247"/>
                <a:gd name="T25" fmla="*/ 170 h 1077"/>
                <a:gd name="T26" fmla="*/ 680 w 1247"/>
                <a:gd name="T27" fmla="*/ 114 h 1077"/>
                <a:gd name="T28" fmla="*/ 793 w 1247"/>
                <a:gd name="T29" fmla="*/ 57 h 1077"/>
                <a:gd name="T30" fmla="*/ 850 w 1247"/>
                <a:gd name="T31" fmla="*/ 0 h 1077"/>
                <a:gd name="T32" fmla="*/ 907 w 1247"/>
                <a:gd name="T33" fmla="*/ 114 h 1077"/>
                <a:gd name="T34" fmla="*/ 963 w 1247"/>
                <a:gd name="T35" fmla="*/ 170 h 1077"/>
                <a:gd name="T36" fmla="*/ 1077 w 1247"/>
                <a:gd name="T37" fmla="*/ 227 h 1077"/>
                <a:gd name="T38" fmla="*/ 1020 w 1247"/>
                <a:gd name="T39" fmla="*/ 284 h 1077"/>
                <a:gd name="T40" fmla="*/ 1077 w 1247"/>
                <a:gd name="T41" fmla="*/ 510 h 1077"/>
                <a:gd name="T42" fmla="*/ 1190 w 1247"/>
                <a:gd name="T43" fmla="*/ 567 h 1077"/>
                <a:gd name="T44" fmla="*/ 1247 w 1247"/>
                <a:gd name="T45" fmla="*/ 681 h 1077"/>
                <a:gd name="T46" fmla="*/ 1190 w 1247"/>
                <a:gd name="T47" fmla="*/ 737 h 1077"/>
                <a:gd name="T48" fmla="*/ 850 w 1247"/>
                <a:gd name="T49" fmla="*/ 794 h 1077"/>
                <a:gd name="T50" fmla="*/ 680 w 1247"/>
                <a:gd name="T51" fmla="*/ 737 h 1077"/>
                <a:gd name="T52" fmla="*/ 737 w 1247"/>
                <a:gd name="T53" fmla="*/ 851 h 1077"/>
                <a:gd name="T54" fmla="*/ 793 w 1247"/>
                <a:gd name="T55" fmla="*/ 907 h 1077"/>
                <a:gd name="T56" fmla="*/ 737 w 1247"/>
                <a:gd name="T57" fmla="*/ 1021 h 1077"/>
                <a:gd name="T58" fmla="*/ 623 w 1247"/>
                <a:gd name="T59" fmla="*/ 1077 h 1077"/>
                <a:gd name="T60" fmla="*/ 567 w 1247"/>
                <a:gd name="T61" fmla="*/ 1021 h 1077"/>
                <a:gd name="T62" fmla="*/ 453 w 1247"/>
                <a:gd name="T63" fmla="*/ 907 h 1077"/>
                <a:gd name="T64" fmla="*/ 226 w 1247"/>
                <a:gd name="T65" fmla="*/ 964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47" h="1077">
                  <a:moveTo>
                    <a:pt x="226" y="1021"/>
                  </a:moveTo>
                  <a:lnTo>
                    <a:pt x="113" y="1021"/>
                  </a:lnTo>
                  <a:lnTo>
                    <a:pt x="113" y="964"/>
                  </a:lnTo>
                  <a:lnTo>
                    <a:pt x="56" y="964"/>
                  </a:lnTo>
                  <a:lnTo>
                    <a:pt x="56" y="907"/>
                  </a:lnTo>
                  <a:lnTo>
                    <a:pt x="0" y="907"/>
                  </a:lnTo>
                  <a:lnTo>
                    <a:pt x="0" y="681"/>
                  </a:lnTo>
                  <a:lnTo>
                    <a:pt x="56" y="681"/>
                  </a:lnTo>
                  <a:lnTo>
                    <a:pt x="56" y="624"/>
                  </a:lnTo>
                  <a:lnTo>
                    <a:pt x="113" y="624"/>
                  </a:lnTo>
                  <a:lnTo>
                    <a:pt x="113" y="851"/>
                  </a:lnTo>
                  <a:lnTo>
                    <a:pt x="170" y="851"/>
                  </a:lnTo>
                  <a:lnTo>
                    <a:pt x="170" y="681"/>
                  </a:lnTo>
                  <a:lnTo>
                    <a:pt x="226" y="681"/>
                  </a:lnTo>
                  <a:lnTo>
                    <a:pt x="226" y="567"/>
                  </a:lnTo>
                  <a:lnTo>
                    <a:pt x="170" y="567"/>
                  </a:lnTo>
                  <a:lnTo>
                    <a:pt x="170" y="114"/>
                  </a:lnTo>
                  <a:lnTo>
                    <a:pt x="226" y="114"/>
                  </a:lnTo>
                  <a:lnTo>
                    <a:pt x="226" y="57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396" y="114"/>
                  </a:lnTo>
                  <a:lnTo>
                    <a:pt x="396" y="227"/>
                  </a:lnTo>
                  <a:lnTo>
                    <a:pt x="453" y="227"/>
                  </a:lnTo>
                  <a:lnTo>
                    <a:pt x="453" y="170"/>
                  </a:lnTo>
                  <a:lnTo>
                    <a:pt x="623" y="170"/>
                  </a:lnTo>
                  <a:lnTo>
                    <a:pt x="623" y="114"/>
                  </a:lnTo>
                  <a:lnTo>
                    <a:pt x="680" y="114"/>
                  </a:lnTo>
                  <a:lnTo>
                    <a:pt x="680" y="57"/>
                  </a:lnTo>
                  <a:lnTo>
                    <a:pt x="793" y="57"/>
                  </a:lnTo>
                  <a:lnTo>
                    <a:pt x="793" y="0"/>
                  </a:lnTo>
                  <a:lnTo>
                    <a:pt x="850" y="0"/>
                  </a:lnTo>
                  <a:lnTo>
                    <a:pt x="850" y="114"/>
                  </a:lnTo>
                  <a:lnTo>
                    <a:pt x="907" y="114"/>
                  </a:lnTo>
                  <a:lnTo>
                    <a:pt x="907" y="170"/>
                  </a:lnTo>
                  <a:lnTo>
                    <a:pt x="963" y="170"/>
                  </a:lnTo>
                  <a:lnTo>
                    <a:pt x="963" y="227"/>
                  </a:lnTo>
                  <a:lnTo>
                    <a:pt x="1077" y="227"/>
                  </a:lnTo>
                  <a:lnTo>
                    <a:pt x="1077" y="284"/>
                  </a:lnTo>
                  <a:lnTo>
                    <a:pt x="1020" y="284"/>
                  </a:lnTo>
                  <a:lnTo>
                    <a:pt x="1020" y="510"/>
                  </a:lnTo>
                  <a:lnTo>
                    <a:pt x="1077" y="510"/>
                  </a:lnTo>
                  <a:lnTo>
                    <a:pt x="1077" y="567"/>
                  </a:lnTo>
                  <a:lnTo>
                    <a:pt x="1190" y="567"/>
                  </a:lnTo>
                  <a:lnTo>
                    <a:pt x="1190" y="681"/>
                  </a:lnTo>
                  <a:lnTo>
                    <a:pt x="1247" y="681"/>
                  </a:lnTo>
                  <a:lnTo>
                    <a:pt x="1247" y="737"/>
                  </a:lnTo>
                  <a:lnTo>
                    <a:pt x="1190" y="737"/>
                  </a:lnTo>
                  <a:lnTo>
                    <a:pt x="1190" y="794"/>
                  </a:lnTo>
                  <a:lnTo>
                    <a:pt x="850" y="794"/>
                  </a:lnTo>
                  <a:lnTo>
                    <a:pt x="850" y="737"/>
                  </a:lnTo>
                  <a:lnTo>
                    <a:pt x="680" y="737"/>
                  </a:lnTo>
                  <a:lnTo>
                    <a:pt x="680" y="851"/>
                  </a:lnTo>
                  <a:lnTo>
                    <a:pt x="737" y="851"/>
                  </a:lnTo>
                  <a:lnTo>
                    <a:pt x="737" y="907"/>
                  </a:lnTo>
                  <a:lnTo>
                    <a:pt x="793" y="907"/>
                  </a:lnTo>
                  <a:lnTo>
                    <a:pt x="793" y="1021"/>
                  </a:lnTo>
                  <a:lnTo>
                    <a:pt x="737" y="1021"/>
                  </a:lnTo>
                  <a:lnTo>
                    <a:pt x="737" y="1077"/>
                  </a:lnTo>
                  <a:lnTo>
                    <a:pt x="623" y="1077"/>
                  </a:lnTo>
                  <a:lnTo>
                    <a:pt x="623" y="1021"/>
                  </a:lnTo>
                  <a:lnTo>
                    <a:pt x="567" y="1021"/>
                  </a:lnTo>
                  <a:lnTo>
                    <a:pt x="567" y="907"/>
                  </a:lnTo>
                  <a:lnTo>
                    <a:pt x="453" y="907"/>
                  </a:lnTo>
                  <a:lnTo>
                    <a:pt x="453" y="964"/>
                  </a:lnTo>
                  <a:lnTo>
                    <a:pt x="226" y="964"/>
                  </a:lnTo>
                  <a:lnTo>
                    <a:pt x="226" y="102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9" name="Freeform 935">
              <a:extLst>
                <a:ext uri="{FF2B5EF4-FFF2-40B4-BE49-F238E27FC236}">
                  <a16:creationId xmlns:a16="http://schemas.microsoft.com/office/drawing/2014/main" id="{CD8C8279-AC4A-4FE2-BE16-93379806C9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0" y="4045"/>
              <a:ext cx="284" cy="453"/>
            </a:xfrm>
            <a:custGeom>
              <a:avLst/>
              <a:gdLst>
                <a:gd name="T0" fmla="*/ 0 w 284"/>
                <a:gd name="T1" fmla="*/ 56 h 453"/>
                <a:gd name="T2" fmla="*/ 0 w 284"/>
                <a:gd name="T3" fmla="*/ 397 h 453"/>
                <a:gd name="T4" fmla="*/ 114 w 284"/>
                <a:gd name="T5" fmla="*/ 397 h 453"/>
                <a:gd name="T6" fmla="*/ 114 w 284"/>
                <a:gd name="T7" fmla="*/ 453 h 453"/>
                <a:gd name="T8" fmla="*/ 227 w 284"/>
                <a:gd name="T9" fmla="*/ 453 h 453"/>
                <a:gd name="T10" fmla="*/ 227 w 284"/>
                <a:gd name="T11" fmla="*/ 283 h 453"/>
                <a:gd name="T12" fmla="*/ 284 w 284"/>
                <a:gd name="T13" fmla="*/ 283 h 453"/>
                <a:gd name="T14" fmla="*/ 284 w 284"/>
                <a:gd name="T15" fmla="*/ 113 h 453"/>
                <a:gd name="T16" fmla="*/ 227 w 284"/>
                <a:gd name="T17" fmla="*/ 113 h 453"/>
                <a:gd name="T18" fmla="*/ 227 w 284"/>
                <a:gd name="T19" fmla="*/ 56 h 453"/>
                <a:gd name="T20" fmla="*/ 171 w 284"/>
                <a:gd name="T21" fmla="*/ 56 h 453"/>
                <a:gd name="T22" fmla="*/ 171 w 284"/>
                <a:gd name="T23" fmla="*/ 0 h 453"/>
                <a:gd name="T24" fmla="*/ 114 w 284"/>
                <a:gd name="T25" fmla="*/ 0 h 453"/>
                <a:gd name="T26" fmla="*/ 114 w 284"/>
                <a:gd name="T27" fmla="*/ 56 h 453"/>
                <a:gd name="T28" fmla="*/ 0 w 284"/>
                <a:gd name="T29" fmla="*/ 56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453">
                  <a:moveTo>
                    <a:pt x="0" y="56"/>
                  </a:moveTo>
                  <a:lnTo>
                    <a:pt x="0" y="397"/>
                  </a:lnTo>
                  <a:lnTo>
                    <a:pt x="114" y="397"/>
                  </a:lnTo>
                  <a:lnTo>
                    <a:pt x="114" y="453"/>
                  </a:lnTo>
                  <a:lnTo>
                    <a:pt x="227" y="453"/>
                  </a:lnTo>
                  <a:lnTo>
                    <a:pt x="227" y="283"/>
                  </a:lnTo>
                  <a:lnTo>
                    <a:pt x="284" y="283"/>
                  </a:lnTo>
                  <a:lnTo>
                    <a:pt x="284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171" y="56"/>
                  </a:lnTo>
                  <a:lnTo>
                    <a:pt x="171" y="0"/>
                  </a:lnTo>
                  <a:lnTo>
                    <a:pt x="114" y="0"/>
                  </a:lnTo>
                  <a:lnTo>
                    <a:pt x="114" y="56"/>
                  </a:lnTo>
                  <a:lnTo>
                    <a:pt x="0" y="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0" name="Freeform 936">
              <a:extLst>
                <a:ext uri="{FF2B5EF4-FFF2-40B4-BE49-F238E27FC236}">
                  <a16:creationId xmlns:a16="http://schemas.microsoft.com/office/drawing/2014/main" id="{06CE115E-918A-45F4-99BA-DF6B5DE9EC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1" y="3875"/>
              <a:ext cx="340" cy="453"/>
            </a:xfrm>
            <a:custGeom>
              <a:avLst/>
              <a:gdLst>
                <a:gd name="T0" fmla="*/ 0 w 340"/>
                <a:gd name="T1" fmla="*/ 56 h 453"/>
                <a:gd name="T2" fmla="*/ 170 w 340"/>
                <a:gd name="T3" fmla="*/ 56 h 453"/>
                <a:gd name="T4" fmla="*/ 170 w 340"/>
                <a:gd name="T5" fmla="*/ 113 h 453"/>
                <a:gd name="T6" fmla="*/ 283 w 340"/>
                <a:gd name="T7" fmla="*/ 113 h 453"/>
                <a:gd name="T8" fmla="*/ 283 w 340"/>
                <a:gd name="T9" fmla="*/ 0 h 453"/>
                <a:gd name="T10" fmla="*/ 340 w 340"/>
                <a:gd name="T11" fmla="*/ 0 h 453"/>
                <a:gd name="T12" fmla="*/ 340 w 340"/>
                <a:gd name="T13" fmla="*/ 283 h 453"/>
                <a:gd name="T14" fmla="*/ 283 w 340"/>
                <a:gd name="T15" fmla="*/ 283 h 453"/>
                <a:gd name="T16" fmla="*/ 283 w 340"/>
                <a:gd name="T17" fmla="*/ 453 h 453"/>
                <a:gd name="T18" fmla="*/ 226 w 340"/>
                <a:gd name="T19" fmla="*/ 453 h 453"/>
                <a:gd name="T20" fmla="*/ 226 w 340"/>
                <a:gd name="T21" fmla="*/ 340 h 453"/>
                <a:gd name="T22" fmla="*/ 170 w 340"/>
                <a:gd name="T23" fmla="*/ 340 h 453"/>
                <a:gd name="T24" fmla="*/ 170 w 340"/>
                <a:gd name="T25" fmla="*/ 226 h 453"/>
                <a:gd name="T26" fmla="*/ 113 w 340"/>
                <a:gd name="T27" fmla="*/ 226 h 453"/>
                <a:gd name="T28" fmla="*/ 113 w 340"/>
                <a:gd name="T29" fmla="*/ 170 h 453"/>
                <a:gd name="T30" fmla="*/ 56 w 340"/>
                <a:gd name="T31" fmla="*/ 170 h 453"/>
                <a:gd name="T32" fmla="*/ 56 w 340"/>
                <a:gd name="T33" fmla="*/ 113 h 453"/>
                <a:gd name="T34" fmla="*/ 0 w 340"/>
                <a:gd name="T35" fmla="*/ 113 h 453"/>
                <a:gd name="T36" fmla="*/ 0 w 340"/>
                <a:gd name="T37" fmla="*/ 56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0" h="453">
                  <a:moveTo>
                    <a:pt x="0" y="56"/>
                  </a:moveTo>
                  <a:lnTo>
                    <a:pt x="170" y="56"/>
                  </a:lnTo>
                  <a:lnTo>
                    <a:pt x="170" y="113"/>
                  </a:lnTo>
                  <a:lnTo>
                    <a:pt x="283" y="113"/>
                  </a:lnTo>
                  <a:lnTo>
                    <a:pt x="283" y="0"/>
                  </a:lnTo>
                  <a:lnTo>
                    <a:pt x="340" y="0"/>
                  </a:lnTo>
                  <a:lnTo>
                    <a:pt x="340" y="283"/>
                  </a:lnTo>
                  <a:lnTo>
                    <a:pt x="283" y="283"/>
                  </a:lnTo>
                  <a:lnTo>
                    <a:pt x="283" y="453"/>
                  </a:lnTo>
                  <a:lnTo>
                    <a:pt x="226" y="453"/>
                  </a:lnTo>
                  <a:lnTo>
                    <a:pt x="226" y="340"/>
                  </a:lnTo>
                  <a:lnTo>
                    <a:pt x="170" y="340"/>
                  </a:lnTo>
                  <a:lnTo>
                    <a:pt x="170" y="226"/>
                  </a:lnTo>
                  <a:lnTo>
                    <a:pt x="113" y="226"/>
                  </a:lnTo>
                  <a:lnTo>
                    <a:pt x="113" y="170"/>
                  </a:lnTo>
                  <a:lnTo>
                    <a:pt x="56" y="170"/>
                  </a:lnTo>
                  <a:lnTo>
                    <a:pt x="56" y="113"/>
                  </a:lnTo>
                  <a:lnTo>
                    <a:pt x="0" y="113"/>
                  </a:lnTo>
                  <a:lnTo>
                    <a:pt x="0" y="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1" name="Rectangle 937">
              <a:extLst>
                <a:ext uri="{FF2B5EF4-FFF2-40B4-BE49-F238E27FC236}">
                  <a16:creationId xmlns:a16="http://schemas.microsoft.com/office/drawing/2014/main" id="{3C088D8A-11B6-437E-AEE2-9DF9825930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4" y="4385"/>
              <a:ext cx="57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2" name="Freeform 938">
              <a:extLst>
                <a:ext uri="{FF2B5EF4-FFF2-40B4-BE49-F238E27FC236}">
                  <a16:creationId xmlns:a16="http://schemas.microsoft.com/office/drawing/2014/main" id="{E32EC5CC-ED6F-4DB7-A8EF-3014558DA3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7" y="3704"/>
              <a:ext cx="114" cy="57"/>
            </a:xfrm>
            <a:custGeom>
              <a:avLst/>
              <a:gdLst>
                <a:gd name="T0" fmla="*/ 0 w 114"/>
                <a:gd name="T1" fmla="*/ 0 h 57"/>
                <a:gd name="T2" fmla="*/ 0 w 114"/>
                <a:gd name="T3" fmla="*/ 57 h 57"/>
                <a:gd name="T4" fmla="*/ 114 w 114"/>
                <a:gd name="T5" fmla="*/ 57 h 57"/>
                <a:gd name="T6" fmla="*/ 114 w 114"/>
                <a:gd name="T7" fmla="*/ 0 h 57"/>
                <a:gd name="T8" fmla="*/ 0 w 114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57">
                  <a:moveTo>
                    <a:pt x="0" y="0"/>
                  </a:moveTo>
                  <a:lnTo>
                    <a:pt x="0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3" name="Freeform 939">
              <a:extLst>
                <a:ext uri="{FF2B5EF4-FFF2-40B4-BE49-F238E27FC236}">
                  <a16:creationId xmlns:a16="http://schemas.microsoft.com/office/drawing/2014/main" id="{09EDD828-8D23-4D7C-9DED-2FDE0C1E428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1" y="3648"/>
              <a:ext cx="283" cy="453"/>
            </a:xfrm>
            <a:custGeom>
              <a:avLst/>
              <a:gdLst>
                <a:gd name="T0" fmla="*/ 0 w 283"/>
                <a:gd name="T1" fmla="*/ 170 h 453"/>
                <a:gd name="T2" fmla="*/ 113 w 283"/>
                <a:gd name="T3" fmla="*/ 170 h 453"/>
                <a:gd name="T4" fmla="*/ 113 w 283"/>
                <a:gd name="T5" fmla="*/ 0 h 453"/>
                <a:gd name="T6" fmla="*/ 170 w 283"/>
                <a:gd name="T7" fmla="*/ 0 h 453"/>
                <a:gd name="T8" fmla="*/ 170 w 283"/>
                <a:gd name="T9" fmla="*/ 56 h 453"/>
                <a:gd name="T10" fmla="*/ 227 w 283"/>
                <a:gd name="T11" fmla="*/ 56 h 453"/>
                <a:gd name="T12" fmla="*/ 227 w 283"/>
                <a:gd name="T13" fmla="*/ 113 h 453"/>
                <a:gd name="T14" fmla="*/ 283 w 283"/>
                <a:gd name="T15" fmla="*/ 113 h 453"/>
                <a:gd name="T16" fmla="*/ 283 w 283"/>
                <a:gd name="T17" fmla="*/ 453 h 453"/>
                <a:gd name="T18" fmla="*/ 227 w 283"/>
                <a:gd name="T19" fmla="*/ 453 h 453"/>
                <a:gd name="T20" fmla="*/ 227 w 283"/>
                <a:gd name="T21" fmla="*/ 397 h 453"/>
                <a:gd name="T22" fmla="*/ 170 w 283"/>
                <a:gd name="T23" fmla="*/ 397 h 453"/>
                <a:gd name="T24" fmla="*/ 170 w 283"/>
                <a:gd name="T25" fmla="*/ 340 h 453"/>
                <a:gd name="T26" fmla="*/ 56 w 283"/>
                <a:gd name="T27" fmla="*/ 340 h 453"/>
                <a:gd name="T28" fmla="*/ 56 w 283"/>
                <a:gd name="T29" fmla="*/ 227 h 453"/>
                <a:gd name="T30" fmla="*/ 0 w 283"/>
                <a:gd name="T31" fmla="*/ 227 h 453"/>
                <a:gd name="T32" fmla="*/ 0 w 283"/>
                <a:gd name="T33" fmla="*/ 17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3" h="453">
                  <a:moveTo>
                    <a:pt x="0" y="170"/>
                  </a:moveTo>
                  <a:lnTo>
                    <a:pt x="113" y="170"/>
                  </a:lnTo>
                  <a:lnTo>
                    <a:pt x="113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227" y="56"/>
                  </a:lnTo>
                  <a:lnTo>
                    <a:pt x="227" y="113"/>
                  </a:lnTo>
                  <a:lnTo>
                    <a:pt x="283" y="113"/>
                  </a:lnTo>
                  <a:lnTo>
                    <a:pt x="283" y="453"/>
                  </a:lnTo>
                  <a:lnTo>
                    <a:pt x="227" y="453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56" y="340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4" name="Freeform 940">
              <a:extLst>
                <a:ext uri="{FF2B5EF4-FFF2-40B4-BE49-F238E27FC236}">
                  <a16:creationId xmlns:a16="http://schemas.microsoft.com/office/drawing/2014/main" id="{39269D62-709E-4226-9DA2-8AC43F72AB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7" y="2514"/>
              <a:ext cx="964" cy="1701"/>
            </a:xfrm>
            <a:custGeom>
              <a:avLst/>
              <a:gdLst>
                <a:gd name="T0" fmla="*/ 284 w 964"/>
                <a:gd name="T1" fmla="*/ 1361 h 1701"/>
                <a:gd name="T2" fmla="*/ 341 w 964"/>
                <a:gd name="T3" fmla="*/ 1304 h 1701"/>
                <a:gd name="T4" fmla="*/ 284 w 964"/>
                <a:gd name="T5" fmla="*/ 1190 h 1701"/>
                <a:gd name="T6" fmla="*/ 227 w 964"/>
                <a:gd name="T7" fmla="*/ 1134 h 1701"/>
                <a:gd name="T8" fmla="*/ 171 w 964"/>
                <a:gd name="T9" fmla="*/ 1077 h 1701"/>
                <a:gd name="T10" fmla="*/ 114 w 964"/>
                <a:gd name="T11" fmla="*/ 1020 h 1701"/>
                <a:gd name="T12" fmla="*/ 0 w 964"/>
                <a:gd name="T13" fmla="*/ 964 h 1701"/>
                <a:gd name="T14" fmla="*/ 114 w 964"/>
                <a:gd name="T15" fmla="*/ 907 h 1701"/>
                <a:gd name="T16" fmla="*/ 227 w 964"/>
                <a:gd name="T17" fmla="*/ 964 h 1701"/>
                <a:gd name="T18" fmla="*/ 284 w 964"/>
                <a:gd name="T19" fmla="*/ 623 h 1701"/>
                <a:gd name="T20" fmla="*/ 397 w 964"/>
                <a:gd name="T21" fmla="*/ 680 h 1701"/>
                <a:gd name="T22" fmla="*/ 454 w 964"/>
                <a:gd name="T23" fmla="*/ 397 h 1701"/>
                <a:gd name="T24" fmla="*/ 567 w 964"/>
                <a:gd name="T25" fmla="*/ 283 h 1701"/>
                <a:gd name="T26" fmla="*/ 511 w 964"/>
                <a:gd name="T27" fmla="*/ 56 h 1701"/>
                <a:gd name="T28" fmla="*/ 567 w 964"/>
                <a:gd name="T29" fmla="*/ 0 h 1701"/>
                <a:gd name="T30" fmla="*/ 624 w 964"/>
                <a:gd name="T31" fmla="*/ 113 h 1701"/>
                <a:gd name="T32" fmla="*/ 567 w 964"/>
                <a:gd name="T33" fmla="*/ 226 h 1701"/>
                <a:gd name="T34" fmla="*/ 624 w 964"/>
                <a:gd name="T35" fmla="*/ 453 h 1701"/>
                <a:gd name="T36" fmla="*/ 567 w 964"/>
                <a:gd name="T37" fmla="*/ 567 h 1701"/>
                <a:gd name="T38" fmla="*/ 511 w 964"/>
                <a:gd name="T39" fmla="*/ 907 h 1701"/>
                <a:gd name="T40" fmla="*/ 567 w 964"/>
                <a:gd name="T41" fmla="*/ 850 h 1701"/>
                <a:gd name="T42" fmla="*/ 624 w 964"/>
                <a:gd name="T43" fmla="*/ 794 h 1701"/>
                <a:gd name="T44" fmla="*/ 794 w 964"/>
                <a:gd name="T45" fmla="*/ 737 h 1701"/>
                <a:gd name="T46" fmla="*/ 851 w 964"/>
                <a:gd name="T47" fmla="*/ 680 h 1701"/>
                <a:gd name="T48" fmla="*/ 964 w 964"/>
                <a:gd name="T49" fmla="*/ 794 h 1701"/>
                <a:gd name="T50" fmla="*/ 851 w 964"/>
                <a:gd name="T51" fmla="*/ 964 h 1701"/>
                <a:gd name="T52" fmla="*/ 794 w 964"/>
                <a:gd name="T53" fmla="*/ 1020 h 1701"/>
                <a:gd name="T54" fmla="*/ 738 w 964"/>
                <a:gd name="T55" fmla="*/ 1134 h 1701"/>
                <a:gd name="T56" fmla="*/ 624 w 964"/>
                <a:gd name="T57" fmla="*/ 1077 h 1701"/>
                <a:gd name="T58" fmla="*/ 567 w 964"/>
                <a:gd name="T59" fmla="*/ 1190 h 1701"/>
                <a:gd name="T60" fmla="*/ 511 w 964"/>
                <a:gd name="T61" fmla="*/ 1417 h 1701"/>
                <a:gd name="T62" fmla="*/ 567 w 964"/>
                <a:gd name="T63" fmla="*/ 1531 h 1701"/>
                <a:gd name="T64" fmla="*/ 397 w 964"/>
                <a:gd name="T65" fmla="*/ 170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64" h="1701">
                  <a:moveTo>
                    <a:pt x="284" y="1701"/>
                  </a:moveTo>
                  <a:lnTo>
                    <a:pt x="284" y="1361"/>
                  </a:lnTo>
                  <a:lnTo>
                    <a:pt x="341" y="1361"/>
                  </a:lnTo>
                  <a:lnTo>
                    <a:pt x="341" y="1304"/>
                  </a:lnTo>
                  <a:lnTo>
                    <a:pt x="284" y="1304"/>
                  </a:lnTo>
                  <a:lnTo>
                    <a:pt x="284" y="1190"/>
                  </a:lnTo>
                  <a:lnTo>
                    <a:pt x="227" y="1190"/>
                  </a:lnTo>
                  <a:lnTo>
                    <a:pt x="227" y="1134"/>
                  </a:lnTo>
                  <a:lnTo>
                    <a:pt x="171" y="1134"/>
                  </a:lnTo>
                  <a:lnTo>
                    <a:pt x="171" y="1077"/>
                  </a:lnTo>
                  <a:lnTo>
                    <a:pt x="114" y="1077"/>
                  </a:lnTo>
                  <a:lnTo>
                    <a:pt x="114" y="1020"/>
                  </a:lnTo>
                  <a:lnTo>
                    <a:pt x="0" y="1020"/>
                  </a:lnTo>
                  <a:lnTo>
                    <a:pt x="0" y="964"/>
                  </a:lnTo>
                  <a:lnTo>
                    <a:pt x="114" y="964"/>
                  </a:lnTo>
                  <a:lnTo>
                    <a:pt x="114" y="907"/>
                  </a:lnTo>
                  <a:lnTo>
                    <a:pt x="227" y="907"/>
                  </a:lnTo>
                  <a:lnTo>
                    <a:pt x="227" y="964"/>
                  </a:lnTo>
                  <a:lnTo>
                    <a:pt x="284" y="964"/>
                  </a:lnTo>
                  <a:lnTo>
                    <a:pt x="284" y="623"/>
                  </a:lnTo>
                  <a:lnTo>
                    <a:pt x="397" y="623"/>
                  </a:lnTo>
                  <a:lnTo>
                    <a:pt x="397" y="680"/>
                  </a:lnTo>
                  <a:lnTo>
                    <a:pt x="454" y="680"/>
                  </a:lnTo>
                  <a:lnTo>
                    <a:pt x="454" y="397"/>
                  </a:lnTo>
                  <a:lnTo>
                    <a:pt x="567" y="397"/>
                  </a:lnTo>
                  <a:lnTo>
                    <a:pt x="567" y="283"/>
                  </a:lnTo>
                  <a:lnTo>
                    <a:pt x="511" y="283"/>
                  </a:lnTo>
                  <a:lnTo>
                    <a:pt x="511" y="56"/>
                  </a:lnTo>
                  <a:lnTo>
                    <a:pt x="567" y="56"/>
                  </a:lnTo>
                  <a:lnTo>
                    <a:pt x="567" y="0"/>
                  </a:lnTo>
                  <a:lnTo>
                    <a:pt x="624" y="0"/>
                  </a:lnTo>
                  <a:lnTo>
                    <a:pt x="624" y="113"/>
                  </a:lnTo>
                  <a:lnTo>
                    <a:pt x="567" y="113"/>
                  </a:lnTo>
                  <a:lnTo>
                    <a:pt x="567" y="226"/>
                  </a:lnTo>
                  <a:lnTo>
                    <a:pt x="624" y="226"/>
                  </a:lnTo>
                  <a:lnTo>
                    <a:pt x="624" y="453"/>
                  </a:lnTo>
                  <a:lnTo>
                    <a:pt x="567" y="453"/>
                  </a:lnTo>
                  <a:lnTo>
                    <a:pt x="567" y="567"/>
                  </a:lnTo>
                  <a:lnTo>
                    <a:pt x="511" y="567"/>
                  </a:lnTo>
                  <a:lnTo>
                    <a:pt x="511" y="907"/>
                  </a:lnTo>
                  <a:lnTo>
                    <a:pt x="567" y="907"/>
                  </a:lnTo>
                  <a:lnTo>
                    <a:pt x="567" y="850"/>
                  </a:lnTo>
                  <a:lnTo>
                    <a:pt x="624" y="850"/>
                  </a:lnTo>
                  <a:lnTo>
                    <a:pt x="624" y="794"/>
                  </a:lnTo>
                  <a:lnTo>
                    <a:pt x="794" y="794"/>
                  </a:lnTo>
                  <a:lnTo>
                    <a:pt x="794" y="737"/>
                  </a:lnTo>
                  <a:lnTo>
                    <a:pt x="851" y="737"/>
                  </a:lnTo>
                  <a:lnTo>
                    <a:pt x="851" y="680"/>
                  </a:lnTo>
                  <a:lnTo>
                    <a:pt x="964" y="680"/>
                  </a:lnTo>
                  <a:lnTo>
                    <a:pt x="964" y="794"/>
                  </a:lnTo>
                  <a:lnTo>
                    <a:pt x="851" y="794"/>
                  </a:lnTo>
                  <a:lnTo>
                    <a:pt x="851" y="964"/>
                  </a:lnTo>
                  <a:lnTo>
                    <a:pt x="794" y="964"/>
                  </a:lnTo>
                  <a:lnTo>
                    <a:pt x="794" y="1020"/>
                  </a:lnTo>
                  <a:lnTo>
                    <a:pt x="738" y="1020"/>
                  </a:lnTo>
                  <a:lnTo>
                    <a:pt x="738" y="1134"/>
                  </a:lnTo>
                  <a:lnTo>
                    <a:pt x="624" y="1134"/>
                  </a:lnTo>
                  <a:lnTo>
                    <a:pt x="624" y="1077"/>
                  </a:lnTo>
                  <a:lnTo>
                    <a:pt x="567" y="1077"/>
                  </a:lnTo>
                  <a:lnTo>
                    <a:pt x="567" y="1190"/>
                  </a:lnTo>
                  <a:lnTo>
                    <a:pt x="511" y="1190"/>
                  </a:lnTo>
                  <a:lnTo>
                    <a:pt x="511" y="1417"/>
                  </a:lnTo>
                  <a:lnTo>
                    <a:pt x="567" y="1417"/>
                  </a:lnTo>
                  <a:lnTo>
                    <a:pt x="567" y="1531"/>
                  </a:lnTo>
                  <a:lnTo>
                    <a:pt x="397" y="1531"/>
                  </a:lnTo>
                  <a:lnTo>
                    <a:pt x="397" y="1701"/>
                  </a:lnTo>
                  <a:lnTo>
                    <a:pt x="284" y="170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5" name="Freeform 941">
              <a:extLst>
                <a:ext uri="{FF2B5EF4-FFF2-40B4-BE49-F238E27FC236}">
                  <a16:creationId xmlns:a16="http://schemas.microsoft.com/office/drawing/2014/main" id="{0F6F711E-83C3-4F89-BC73-A7CD0B1422F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2570"/>
              <a:ext cx="170" cy="114"/>
            </a:xfrm>
            <a:custGeom>
              <a:avLst/>
              <a:gdLst>
                <a:gd name="T0" fmla="*/ 170 w 170"/>
                <a:gd name="T1" fmla="*/ 0 h 114"/>
                <a:gd name="T2" fmla="*/ 0 w 170"/>
                <a:gd name="T3" fmla="*/ 0 h 114"/>
                <a:gd name="T4" fmla="*/ 0 w 170"/>
                <a:gd name="T5" fmla="*/ 114 h 114"/>
                <a:gd name="T6" fmla="*/ 170 w 170"/>
                <a:gd name="T7" fmla="*/ 114 h 114"/>
                <a:gd name="T8" fmla="*/ 170 w 170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14">
                  <a:moveTo>
                    <a:pt x="170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70" y="114"/>
                  </a:lnTo>
                  <a:lnTo>
                    <a:pt x="17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6" name="Rectangle 942">
              <a:extLst>
                <a:ext uri="{FF2B5EF4-FFF2-40B4-BE49-F238E27FC236}">
                  <a16:creationId xmlns:a16="http://schemas.microsoft.com/office/drawing/2014/main" id="{1CACFA4C-90C8-4849-B44E-B899B96DC1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2" y="2344"/>
              <a:ext cx="57" cy="17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7" name="Freeform 943">
              <a:extLst>
                <a:ext uri="{FF2B5EF4-FFF2-40B4-BE49-F238E27FC236}">
                  <a16:creationId xmlns:a16="http://schemas.microsoft.com/office/drawing/2014/main" id="{A3684D91-6C36-49A7-9212-2F6B41A02E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5" y="1096"/>
              <a:ext cx="170" cy="454"/>
            </a:xfrm>
            <a:custGeom>
              <a:avLst/>
              <a:gdLst>
                <a:gd name="T0" fmla="*/ 170 w 170"/>
                <a:gd name="T1" fmla="*/ 454 h 454"/>
                <a:gd name="T2" fmla="*/ 0 w 170"/>
                <a:gd name="T3" fmla="*/ 454 h 454"/>
                <a:gd name="T4" fmla="*/ 0 w 170"/>
                <a:gd name="T5" fmla="*/ 340 h 454"/>
                <a:gd name="T6" fmla="*/ 57 w 170"/>
                <a:gd name="T7" fmla="*/ 340 h 454"/>
                <a:gd name="T8" fmla="*/ 57 w 170"/>
                <a:gd name="T9" fmla="*/ 170 h 454"/>
                <a:gd name="T10" fmla="*/ 114 w 170"/>
                <a:gd name="T11" fmla="*/ 170 h 454"/>
                <a:gd name="T12" fmla="*/ 114 w 170"/>
                <a:gd name="T13" fmla="*/ 0 h 454"/>
                <a:gd name="T14" fmla="*/ 170 w 170"/>
                <a:gd name="T15" fmla="*/ 0 h 454"/>
                <a:gd name="T16" fmla="*/ 170 w 170"/>
                <a:gd name="T1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454">
                  <a:moveTo>
                    <a:pt x="170" y="454"/>
                  </a:moveTo>
                  <a:lnTo>
                    <a:pt x="0" y="454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0"/>
                  </a:lnTo>
                  <a:lnTo>
                    <a:pt x="170" y="0"/>
                  </a:lnTo>
                  <a:lnTo>
                    <a:pt x="170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8" name="Freeform 944">
              <a:extLst>
                <a:ext uri="{FF2B5EF4-FFF2-40B4-BE49-F238E27FC236}">
                  <a16:creationId xmlns:a16="http://schemas.microsoft.com/office/drawing/2014/main" id="{E09772A7-4C20-4B3A-A015-DDACD1A630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1039"/>
              <a:ext cx="170" cy="171"/>
            </a:xfrm>
            <a:custGeom>
              <a:avLst/>
              <a:gdLst>
                <a:gd name="T0" fmla="*/ 113 w 170"/>
                <a:gd name="T1" fmla="*/ 0 h 171"/>
                <a:gd name="T2" fmla="*/ 57 w 170"/>
                <a:gd name="T3" fmla="*/ 0 h 171"/>
                <a:gd name="T4" fmla="*/ 57 w 170"/>
                <a:gd name="T5" fmla="*/ 114 h 171"/>
                <a:gd name="T6" fmla="*/ 0 w 170"/>
                <a:gd name="T7" fmla="*/ 114 h 171"/>
                <a:gd name="T8" fmla="*/ 0 w 170"/>
                <a:gd name="T9" fmla="*/ 171 h 171"/>
                <a:gd name="T10" fmla="*/ 113 w 170"/>
                <a:gd name="T11" fmla="*/ 171 h 171"/>
                <a:gd name="T12" fmla="*/ 113 w 170"/>
                <a:gd name="T13" fmla="*/ 114 h 171"/>
                <a:gd name="T14" fmla="*/ 170 w 170"/>
                <a:gd name="T15" fmla="*/ 114 h 171"/>
                <a:gd name="T16" fmla="*/ 170 w 170"/>
                <a:gd name="T17" fmla="*/ 57 h 171"/>
                <a:gd name="T18" fmla="*/ 113 w 170"/>
                <a:gd name="T19" fmla="*/ 57 h 171"/>
                <a:gd name="T20" fmla="*/ 113 w 170"/>
                <a:gd name="T21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171">
                  <a:moveTo>
                    <a:pt x="113" y="0"/>
                  </a:moveTo>
                  <a:lnTo>
                    <a:pt x="57" y="0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171"/>
                  </a:lnTo>
                  <a:lnTo>
                    <a:pt x="113" y="171"/>
                  </a:lnTo>
                  <a:lnTo>
                    <a:pt x="113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0" name="Freeform 946">
              <a:extLst>
                <a:ext uri="{FF2B5EF4-FFF2-40B4-BE49-F238E27FC236}">
                  <a16:creationId xmlns:a16="http://schemas.microsoft.com/office/drawing/2014/main" id="{20DD7B84-5F5C-4B10-A8DB-7E39257586B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8" y="1266"/>
              <a:ext cx="908" cy="1248"/>
            </a:xfrm>
            <a:custGeom>
              <a:avLst/>
              <a:gdLst>
                <a:gd name="T0" fmla="*/ 908 w 908"/>
                <a:gd name="T1" fmla="*/ 0 h 1248"/>
                <a:gd name="T2" fmla="*/ 908 w 908"/>
                <a:gd name="T3" fmla="*/ 284 h 1248"/>
                <a:gd name="T4" fmla="*/ 851 w 908"/>
                <a:gd name="T5" fmla="*/ 284 h 1248"/>
                <a:gd name="T6" fmla="*/ 851 w 908"/>
                <a:gd name="T7" fmla="*/ 397 h 1248"/>
                <a:gd name="T8" fmla="*/ 738 w 908"/>
                <a:gd name="T9" fmla="*/ 397 h 1248"/>
                <a:gd name="T10" fmla="*/ 738 w 908"/>
                <a:gd name="T11" fmla="*/ 454 h 1248"/>
                <a:gd name="T12" fmla="*/ 794 w 908"/>
                <a:gd name="T13" fmla="*/ 454 h 1248"/>
                <a:gd name="T14" fmla="*/ 794 w 908"/>
                <a:gd name="T15" fmla="*/ 567 h 1248"/>
                <a:gd name="T16" fmla="*/ 681 w 908"/>
                <a:gd name="T17" fmla="*/ 567 h 1248"/>
                <a:gd name="T18" fmla="*/ 681 w 908"/>
                <a:gd name="T19" fmla="*/ 794 h 1248"/>
                <a:gd name="T20" fmla="*/ 624 w 908"/>
                <a:gd name="T21" fmla="*/ 794 h 1248"/>
                <a:gd name="T22" fmla="*/ 624 w 908"/>
                <a:gd name="T23" fmla="*/ 851 h 1248"/>
                <a:gd name="T24" fmla="*/ 567 w 908"/>
                <a:gd name="T25" fmla="*/ 851 h 1248"/>
                <a:gd name="T26" fmla="*/ 567 w 908"/>
                <a:gd name="T27" fmla="*/ 907 h 1248"/>
                <a:gd name="T28" fmla="*/ 511 w 908"/>
                <a:gd name="T29" fmla="*/ 907 h 1248"/>
                <a:gd name="T30" fmla="*/ 511 w 908"/>
                <a:gd name="T31" fmla="*/ 1021 h 1248"/>
                <a:gd name="T32" fmla="*/ 454 w 908"/>
                <a:gd name="T33" fmla="*/ 1021 h 1248"/>
                <a:gd name="T34" fmla="*/ 454 w 908"/>
                <a:gd name="T35" fmla="*/ 1078 h 1248"/>
                <a:gd name="T36" fmla="*/ 397 w 908"/>
                <a:gd name="T37" fmla="*/ 1078 h 1248"/>
                <a:gd name="T38" fmla="*/ 397 w 908"/>
                <a:gd name="T39" fmla="*/ 1134 h 1248"/>
                <a:gd name="T40" fmla="*/ 341 w 908"/>
                <a:gd name="T41" fmla="*/ 1134 h 1248"/>
                <a:gd name="T42" fmla="*/ 341 w 908"/>
                <a:gd name="T43" fmla="*/ 1191 h 1248"/>
                <a:gd name="T44" fmla="*/ 170 w 908"/>
                <a:gd name="T45" fmla="*/ 1191 h 1248"/>
                <a:gd name="T46" fmla="*/ 170 w 908"/>
                <a:gd name="T47" fmla="*/ 1248 h 1248"/>
                <a:gd name="T48" fmla="*/ 57 w 908"/>
                <a:gd name="T49" fmla="*/ 1248 h 1248"/>
                <a:gd name="T50" fmla="*/ 57 w 908"/>
                <a:gd name="T51" fmla="*/ 1191 h 1248"/>
                <a:gd name="T52" fmla="*/ 0 w 908"/>
                <a:gd name="T53" fmla="*/ 1191 h 1248"/>
                <a:gd name="T54" fmla="*/ 0 w 908"/>
                <a:gd name="T55" fmla="*/ 1021 h 1248"/>
                <a:gd name="T56" fmla="*/ 114 w 908"/>
                <a:gd name="T57" fmla="*/ 1021 h 1248"/>
                <a:gd name="T58" fmla="*/ 114 w 908"/>
                <a:gd name="T59" fmla="*/ 1134 h 1248"/>
                <a:gd name="T60" fmla="*/ 227 w 908"/>
                <a:gd name="T61" fmla="*/ 1134 h 1248"/>
                <a:gd name="T62" fmla="*/ 227 w 908"/>
                <a:gd name="T63" fmla="*/ 1078 h 1248"/>
                <a:gd name="T64" fmla="*/ 170 w 908"/>
                <a:gd name="T65" fmla="*/ 1078 h 1248"/>
                <a:gd name="T66" fmla="*/ 170 w 908"/>
                <a:gd name="T67" fmla="*/ 851 h 1248"/>
                <a:gd name="T68" fmla="*/ 341 w 908"/>
                <a:gd name="T69" fmla="*/ 851 h 1248"/>
                <a:gd name="T70" fmla="*/ 341 w 908"/>
                <a:gd name="T71" fmla="*/ 794 h 1248"/>
                <a:gd name="T72" fmla="*/ 227 w 908"/>
                <a:gd name="T73" fmla="*/ 794 h 1248"/>
                <a:gd name="T74" fmla="*/ 227 w 908"/>
                <a:gd name="T75" fmla="*/ 681 h 1248"/>
                <a:gd name="T76" fmla="*/ 341 w 908"/>
                <a:gd name="T77" fmla="*/ 681 h 1248"/>
                <a:gd name="T78" fmla="*/ 341 w 908"/>
                <a:gd name="T79" fmla="*/ 624 h 1248"/>
                <a:gd name="T80" fmla="*/ 454 w 908"/>
                <a:gd name="T81" fmla="*/ 624 h 1248"/>
                <a:gd name="T82" fmla="*/ 454 w 908"/>
                <a:gd name="T83" fmla="*/ 567 h 1248"/>
                <a:gd name="T84" fmla="*/ 397 w 908"/>
                <a:gd name="T85" fmla="*/ 567 h 1248"/>
                <a:gd name="T86" fmla="*/ 397 w 908"/>
                <a:gd name="T87" fmla="*/ 397 h 1248"/>
                <a:gd name="T88" fmla="*/ 397 w 908"/>
                <a:gd name="T89" fmla="*/ 340 h 1248"/>
                <a:gd name="T90" fmla="*/ 454 w 908"/>
                <a:gd name="T91" fmla="*/ 340 h 1248"/>
                <a:gd name="T92" fmla="*/ 454 w 908"/>
                <a:gd name="T93" fmla="*/ 284 h 1248"/>
                <a:gd name="T94" fmla="*/ 624 w 908"/>
                <a:gd name="T95" fmla="*/ 284 h 1248"/>
                <a:gd name="T96" fmla="*/ 624 w 908"/>
                <a:gd name="T97" fmla="*/ 227 h 1248"/>
                <a:gd name="T98" fmla="*/ 681 w 908"/>
                <a:gd name="T99" fmla="*/ 227 h 1248"/>
                <a:gd name="T100" fmla="*/ 681 w 908"/>
                <a:gd name="T101" fmla="*/ 170 h 1248"/>
                <a:gd name="T102" fmla="*/ 738 w 908"/>
                <a:gd name="T103" fmla="*/ 170 h 1248"/>
                <a:gd name="T104" fmla="*/ 738 w 908"/>
                <a:gd name="T105" fmla="*/ 284 h 1248"/>
                <a:gd name="T106" fmla="*/ 794 w 908"/>
                <a:gd name="T107" fmla="*/ 284 h 1248"/>
                <a:gd name="T108" fmla="*/ 794 w 908"/>
                <a:gd name="T109" fmla="*/ 170 h 1248"/>
                <a:gd name="T110" fmla="*/ 851 w 908"/>
                <a:gd name="T111" fmla="*/ 170 h 1248"/>
                <a:gd name="T112" fmla="*/ 851 w 908"/>
                <a:gd name="T113" fmla="*/ 114 h 1248"/>
                <a:gd name="T114" fmla="*/ 738 w 908"/>
                <a:gd name="T115" fmla="*/ 114 h 1248"/>
                <a:gd name="T116" fmla="*/ 738 w 908"/>
                <a:gd name="T117" fmla="*/ 57 h 1248"/>
                <a:gd name="T118" fmla="*/ 794 w 908"/>
                <a:gd name="T119" fmla="*/ 57 h 1248"/>
                <a:gd name="T120" fmla="*/ 794 w 908"/>
                <a:gd name="T121" fmla="*/ 0 h 1248"/>
                <a:gd name="T122" fmla="*/ 908 w 908"/>
                <a:gd name="T123" fmla="*/ 0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08" h="1248">
                  <a:moveTo>
                    <a:pt x="908" y="0"/>
                  </a:moveTo>
                  <a:lnTo>
                    <a:pt x="908" y="284"/>
                  </a:lnTo>
                  <a:lnTo>
                    <a:pt x="851" y="284"/>
                  </a:lnTo>
                  <a:lnTo>
                    <a:pt x="851" y="397"/>
                  </a:lnTo>
                  <a:lnTo>
                    <a:pt x="738" y="397"/>
                  </a:lnTo>
                  <a:lnTo>
                    <a:pt x="738" y="454"/>
                  </a:lnTo>
                  <a:lnTo>
                    <a:pt x="794" y="454"/>
                  </a:lnTo>
                  <a:lnTo>
                    <a:pt x="794" y="567"/>
                  </a:lnTo>
                  <a:lnTo>
                    <a:pt x="681" y="567"/>
                  </a:lnTo>
                  <a:lnTo>
                    <a:pt x="681" y="794"/>
                  </a:lnTo>
                  <a:lnTo>
                    <a:pt x="624" y="794"/>
                  </a:lnTo>
                  <a:lnTo>
                    <a:pt x="624" y="851"/>
                  </a:lnTo>
                  <a:lnTo>
                    <a:pt x="567" y="851"/>
                  </a:lnTo>
                  <a:lnTo>
                    <a:pt x="567" y="907"/>
                  </a:lnTo>
                  <a:lnTo>
                    <a:pt x="511" y="907"/>
                  </a:lnTo>
                  <a:lnTo>
                    <a:pt x="511" y="1021"/>
                  </a:lnTo>
                  <a:lnTo>
                    <a:pt x="454" y="1021"/>
                  </a:lnTo>
                  <a:lnTo>
                    <a:pt x="454" y="1078"/>
                  </a:lnTo>
                  <a:lnTo>
                    <a:pt x="397" y="1078"/>
                  </a:lnTo>
                  <a:lnTo>
                    <a:pt x="397" y="1134"/>
                  </a:lnTo>
                  <a:lnTo>
                    <a:pt x="341" y="1134"/>
                  </a:lnTo>
                  <a:lnTo>
                    <a:pt x="341" y="1191"/>
                  </a:lnTo>
                  <a:lnTo>
                    <a:pt x="170" y="1191"/>
                  </a:lnTo>
                  <a:lnTo>
                    <a:pt x="170" y="1248"/>
                  </a:lnTo>
                  <a:lnTo>
                    <a:pt x="57" y="1248"/>
                  </a:lnTo>
                  <a:lnTo>
                    <a:pt x="57" y="1191"/>
                  </a:lnTo>
                  <a:lnTo>
                    <a:pt x="0" y="1191"/>
                  </a:lnTo>
                  <a:lnTo>
                    <a:pt x="0" y="1021"/>
                  </a:lnTo>
                  <a:lnTo>
                    <a:pt x="114" y="1021"/>
                  </a:lnTo>
                  <a:lnTo>
                    <a:pt x="114" y="1134"/>
                  </a:lnTo>
                  <a:lnTo>
                    <a:pt x="227" y="1134"/>
                  </a:lnTo>
                  <a:lnTo>
                    <a:pt x="227" y="1078"/>
                  </a:lnTo>
                  <a:lnTo>
                    <a:pt x="170" y="1078"/>
                  </a:lnTo>
                  <a:lnTo>
                    <a:pt x="170" y="851"/>
                  </a:lnTo>
                  <a:lnTo>
                    <a:pt x="341" y="851"/>
                  </a:lnTo>
                  <a:lnTo>
                    <a:pt x="341" y="794"/>
                  </a:lnTo>
                  <a:lnTo>
                    <a:pt x="227" y="794"/>
                  </a:lnTo>
                  <a:lnTo>
                    <a:pt x="227" y="681"/>
                  </a:lnTo>
                  <a:lnTo>
                    <a:pt x="341" y="681"/>
                  </a:lnTo>
                  <a:lnTo>
                    <a:pt x="341" y="624"/>
                  </a:lnTo>
                  <a:lnTo>
                    <a:pt x="454" y="624"/>
                  </a:lnTo>
                  <a:lnTo>
                    <a:pt x="454" y="567"/>
                  </a:lnTo>
                  <a:lnTo>
                    <a:pt x="397" y="567"/>
                  </a:lnTo>
                  <a:lnTo>
                    <a:pt x="397" y="397"/>
                  </a:lnTo>
                  <a:lnTo>
                    <a:pt x="397" y="340"/>
                  </a:lnTo>
                  <a:lnTo>
                    <a:pt x="454" y="340"/>
                  </a:lnTo>
                  <a:lnTo>
                    <a:pt x="454" y="284"/>
                  </a:lnTo>
                  <a:lnTo>
                    <a:pt x="624" y="284"/>
                  </a:lnTo>
                  <a:lnTo>
                    <a:pt x="624" y="227"/>
                  </a:lnTo>
                  <a:lnTo>
                    <a:pt x="681" y="227"/>
                  </a:lnTo>
                  <a:lnTo>
                    <a:pt x="681" y="170"/>
                  </a:lnTo>
                  <a:lnTo>
                    <a:pt x="738" y="170"/>
                  </a:lnTo>
                  <a:lnTo>
                    <a:pt x="738" y="284"/>
                  </a:lnTo>
                  <a:lnTo>
                    <a:pt x="794" y="284"/>
                  </a:lnTo>
                  <a:lnTo>
                    <a:pt x="794" y="170"/>
                  </a:lnTo>
                  <a:lnTo>
                    <a:pt x="851" y="170"/>
                  </a:lnTo>
                  <a:lnTo>
                    <a:pt x="851" y="114"/>
                  </a:lnTo>
                  <a:lnTo>
                    <a:pt x="738" y="114"/>
                  </a:lnTo>
                  <a:lnTo>
                    <a:pt x="738" y="57"/>
                  </a:lnTo>
                  <a:lnTo>
                    <a:pt x="794" y="57"/>
                  </a:lnTo>
                  <a:lnTo>
                    <a:pt x="794" y="0"/>
                  </a:lnTo>
                  <a:lnTo>
                    <a:pt x="908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1" name="Freeform 947">
              <a:extLst>
                <a:ext uri="{FF2B5EF4-FFF2-40B4-BE49-F238E27FC236}">
                  <a16:creationId xmlns:a16="http://schemas.microsoft.com/office/drawing/2014/main" id="{1333E112-4C70-4608-89C0-0CB24E0007F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2" y="813"/>
              <a:ext cx="340" cy="170"/>
            </a:xfrm>
            <a:custGeom>
              <a:avLst/>
              <a:gdLst>
                <a:gd name="T0" fmla="*/ 0 w 340"/>
                <a:gd name="T1" fmla="*/ 170 h 170"/>
                <a:gd name="T2" fmla="*/ 0 w 340"/>
                <a:gd name="T3" fmla="*/ 113 h 170"/>
                <a:gd name="T4" fmla="*/ 57 w 340"/>
                <a:gd name="T5" fmla="*/ 113 h 170"/>
                <a:gd name="T6" fmla="*/ 57 w 340"/>
                <a:gd name="T7" fmla="*/ 56 h 170"/>
                <a:gd name="T8" fmla="*/ 114 w 340"/>
                <a:gd name="T9" fmla="*/ 56 h 170"/>
                <a:gd name="T10" fmla="*/ 114 w 340"/>
                <a:gd name="T11" fmla="*/ 0 h 170"/>
                <a:gd name="T12" fmla="*/ 227 w 340"/>
                <a:gd name="T13" fmla="*/ 0 h 170"/>
                <a:gd name="T14" fmla="*/ 227 w 340"/>
                <a:gd name="T15" fmla="*/ 56 h 170"/>
                <a:gd name="T16" fmla="*/ 284 w 340"/>
                <a:gd name="T17" fmla="*/ 56 h 170"/>
                <a:gd name="T18" fmla="*/ 284 w 340"/>
                <a:gd name="T19" fmla="*/ 0 h 170"/>
                <a:gd name="T20" fmla="*/ 340 w 340"/>
                <a:gd name="T21" fmla="*/ 0 h 170"/>
                <a:gd name="T22" fmla="*/ 340 w 340"/>
                <a:gd name="T23" fmla="*/ 170 h 170"/>
                <a:gd name="T24" fmla="*/ 170 w 340"/>
                <a:gd name="T25" fmla="*/ 170 h 170"/>
                <a:gd name="T26" fmla="*/ 170 w 340"/>
                <a:gd name="T27" fmla="*/ 113 h 170"/>
                <a:gd name="T28" fmla="*/ 114 w 340"/>
                <a:gd name="T29" fmla="*/ 113 h 170"/>
                <a:gd name="T30" fmla="*/ 114 w 340"/>
                <a:gd name="T31" fmla="*/ 170 h 170"/>
                <a:gd name="T32" fmla="*/ 0 w 340"/>
                <a:gd name="T33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0" h="170">
                  <a:moveTo>
                    <a:pt x="0" y="170"/>
                  </a:moveTo>
                  <a:lnTo>
                    <a:pt x="0" y="113"/>
                  </a:lnTo>
                  <a:lnTo>
                    <a:pt x="57" y="113"/>
                  </a:lnTo>
                  <a:lnTo>
                    <a:pt x="57" y="56"/>
                  </a:lnTo>
                  <a:lnTo>
                    <a:pt x="114" y="56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284" y="56"/>
                  </a:lnTo>
                  <a:lnTo>
                    <a:pt x="284" y="0"/>
                  </a:lnTo>
                  <a:lnTo>
                    <a:pt x="340" y="0"/>
                  </a:lnTo>
                  <a:lnTo>
                    <a:pt x="340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114" y="113"/>
                  </a:lnTo>
                  <a:lnTo>
                    <a:pt x="114" y="170"/>
                  </a:lnTo>
                  <a:lnTo>
                    <a:pt x="0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2" name="Freeform 948">
              <a:extLst>
                <a:ext uri="{FF2B5EF4-FFF2-40B4-BE49-F238E27FC236}">
                  <a16:creationId xmlns:a16="http://schemas.microsoft.com/office/drawing/2014/main" id="{DCD88F34-7235-4AB0-99C7-983EA9F97E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8" y="529"/>
              <a:ext cx="623" cy="851"/>
            </a:xfrm>
            <a:custGeom>
              <a:avLst/>
              <a:gdLst>
                <a:gd name="T0" fmla="*/ 0 w 623"/>
                <a:gd name="T1" fmla="*/ 624 h 851"/>
                <a:gd name="T2" fmla="*/ 0 w 623"/>
                <a:gd name="T3" fmla="*/ 454 h 851"/>
                <a:gd name="T4" fmla="*/ 56 w 623"/>
                <a:gd name="T5" fmla="*/ 454 h 851"/>
                <a:gd name="T6" fmla="*/ 56 w 623"/>
                <a:gd name="T7" fmla="*/ 340 h 851"/>
                <a:gd name="T8" fmla="*/ 0 w 623"/>
                <a:gd name="T9" fmla="*/ 340 h 851"/>
                <a:gd name="T10" fmla="*/ 0 w 623"/>
                <a:gd name="T11" fmla="*/ 284 h 851"/>
                <a:gd name="T12" fmla="*/ 113 w 623"/>
                <a:gd name="T13" fmla="*/ 284 h 851"/>
                <a:gd name="T14" fmla="*/ 113 w 623"/>
                <a:gd name="T15" fmla="*/ 340 h 851"/>
                <a:gd name="T16" fmla="*/ 170 w 623"/>
                <a:gd name="T17" fmla="*/ 340 h 851"/>
                <a:gd name="T18" fmla="*/ 170 w 623"/>
                <a:gd name="T19" fmla="*/ 284 h 851"/>
                <a:gd name="T20" fmla="*/ 113 w 623"/>
                <a:gd name="T21" fmla="*/ 284 h 851"/>
                <a:gd name="T22" fmla="*/ 113 w 623"/>
                <a:gd name="T23" fmla="*/ 114 h 851"/>
                <a:gd name="T24" fmla="*/ 170 w 623"/>
                <a:gd name="T25" fmla="*/ 114 h 851"/>
                <a:gd name="T26" fmla="*/ 170 w 623"/>
                <a:gd name="T27" fmla="*/ 57 h 851"/>
                <a:gd name="T28" fmla="*/ 226 w 623"/>
                <a:gd name="T29" fmla="*/ 57 h 851"/>
                <a:gd name="T30" fmla="*/ 226 w 623"/>
                <a:gd name="T31" fmla="*/ 0 h 851"/>
                <a:gd name="T32" fmla="*/ 283 w 623"/>
                <a:gd name="T33" fmla="*/ 0 h 851"/>
                <a:gd name="T34" fmla="*/ 283 w 623"/>
                <a:gd name="T35" fmla="*/ 57 h 851"/>
                <a:gd name="T36" fmla="*/ 396 w 623"/>
                <a:gd name="T37" fmla="*/ 57 h 851"/>
                <a:gd name="T38" fmla="*/ 396 w 623"/>
                <a:gd name="T39" fmla="*/ 114 h 851"/>
                <a:gd name="T40" fmla="*/ 510 w 623"/>
                <a:gd name="T41" fmla="*/ 114 h 851"/>
                <a:gd name="T42" fmla="*/ 510 w 623"/>
                <a:gd name="T43" fmla="*/ 284 h 851"/>
                <a:gd name="T44" fmla="*/ 453 w 623"/>
                <a:gd name="T45" fmla="*/ 284 h 851"/>
                <a:gd name="T46" fmla="*/ 453 w 623"/>
                <a:gd name="T47" fmla="*/ 340 h 851"/>
                <a:gd name="T48" fmla="*/ 510 w 623"/>
                <a:gd name="T49" fmla="*/ 340 h 851"/>
                <a:gd name="T50" fmla="*/ 510 w 623"/>
                <a:gd name="T51" fmla="*/ 397 h 851"/>
                <a:gd name="T52" fmla="*/ 623 w 623"/>
                <a:gd name="T53" fmla="*/ 397 h 851"/>
                <a:gd name="T54" fmla="*/ 623 w 623"/>
                <a:gd name="T55" fmla="*/ 454 h 851"/>
                <a:gd name="T56" fmla="*/ 510 w 623"/>
                <a:gd name="T57" fmla="*/ 454 h 851"/>
                <a:gd name="T58" fmla="*/ 510 w 623"/>
                <a:gd name="T59" fmla="*/ 510 h 851"/>
                <a:gd name="T60" fmla="*/ 623 w 623"/>
                <a:gd name="T61" fmla="*/ 510 h 851"/>
                <a:gd name="T62" fmla="*/ 623 w 623"/>
                <a:gd name="T63" fmla="*/ 681 h 851"/>
                <a:gd name="T64" fmla="*/ 396 w 623"/>
                <a:gd name="T65" fmla="*/ 681 h 851"/>
                <a:gd name="T66" fmla="*/ 396 w 623"/>
                <a:gd name="T67" fmla="*/ 737 h 851"/>
                <a:gd name="T68" fmla="*/ 340 w 623"/>
                <a:gd name="T69" fmla="*/ 737 h 851"/>
                <a:gd name="T70" fmla="*/ 340 w 623"/>
                <a:gd name="T71" fmla="*/ 851 h 851"/>
                <a:gd name="T72" fmla="*/ 226 w 623"/>
                <a:gd name="T73" fmla="*/ 851 h 851"/>
                <a:gd name="T74" fmla="*/ 226 w 623"/>
                <a:gd name="T75" fmla="*/ 794 h 851"/>
                <a:gd name="T76" fmla="*/ 170 w 623"/>
                <a:gd name="T77" fmla="*/ 794 h 851"/>
                <a:gd name="T78" fmla="*/ 170 w 623"/>
                <a:gd name="T79" fmla="*/ 737 h 851"/>
                <a:gd name="T80" fmla="*/ 113 w 623"/>
                <a:gd name="T81" fmla="*/ 737 h 851"/>
                <a:gd name="T82" fmla="*/ 113 w 623"/>
                <a:gd name="T83" fmla="*/ 624 h 851"/>
                <a:gd name="T84" fmla="*/ 56 w 623"/>
                <a:gd name="T85" fmla="*/ 624 h 851"/>
                <a:gd name="T86" fmla="*/ 0 w 623"/>
                <a:gd name="T87" fmla="*/ 624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23" h="851">
                  <a:moveTo>
                    <a:pt x="0" y="624"/>
                  </a:moveTo>
                  <a:lnTo>
                    <a:pt x="0" y="454"/>
                  </a:lnTo>
                  <a:lnTo>
                    <a:pt x="56" y="454"/>
                  </a:lnTo>
                  <a:lnTo>
                    <a:pt x="56" y="340"/>
                  </a:lnTo>
                  <a:lnTo>
                    <a:pt x="0" y="340"/>
                  </a:lnTo>
                  <a:lnTo>
                    <a:pt x="0" y="284"/>
                  </a:lnTo>
                  <a:lnTo>
                    <a:pt x="113" y="284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284"/>
                  </a:lnTo>
                  <a:lnTo>
                    <a:pt x="113" y="284"/>
                  </a:lnTo>
                  <a:lnTo>
                    <a:pt x="113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396" y="57"/>
                  </a:lnTo>
                  <a:lnTo>
                    <a:pt x="396" y="114"/>
                  </a:lnTo>
                  <a:lnTo>
                    <a:pt x="510" y="114"/>
                  </a:lnTo>
                  <a:lnTo>
                    <a:pt x="510" y="284"/>
                  </a:lnTo>
                  <a:lnTo>
                    <a:pt x="453" y="284"/>
                  </a:lnTo>
                  <a:lnTo>
                    <a:pt x="453" y="340"/>
                  </a:lnTo>
                  <a:lnTo>
                    <a:pt x="510" y="340"/>
                  </a:lnTo>
                  <a:lnTo>
                    <a:pt x="510" y="397"/>
                  </a:lnTo>
                  <a:lnTo>
                    <a:pt x="623" y="397"/>
                  </a:lnTo>
                  <a:lnTo>
                    <a:pt x="623" y="454"/>
                  </a:lnTo>
                  <a:lnTo>
                    <a:pt x="510" y="454"/>
                  </a:lnTo>
                  <a:lnTo>
                    <a:pt x="510" y="510"/>
                  </a:lnTo>
                  <a:lnTo>
                    <a:pt x="623" y="510"/>
                  </a:lnTo>
                  <a:lnTo>
                    <a:pt x="623" y="681"/>
                  </a:lnTo>
                  <a:lnTo>
                    <a:pt x="396" y="681"/>
                  </a:lnTo>
                  <a:lnTo>
                    <a:pt x="396" y="737"/>
                  </a:lnTo>
                  <a:lnTo>
                    <a:pt x="340" y="737"/>
                  </a:lnTo>
                  <a:lnTo>
                    <a:pt x="340" y="851"/>
                  </a:lnTo>
                  <a:lnTo>
                    <a:pt x="226" y="851"/>
                  </a:lnTo>
                  <a:lnTo>
                    <a:pt x="226" y="794"/>
                  </a:lnTo>
                  <a:lnTo>
                    <a:pt x="170" y="794"/>
                  </a:lnTo>
                  <a:lnTo>
                    <a:pt x="170" y="737"/>
                  </a:lnTo>
                  <a:lnTo>
                    <a:pt x="113" y="737"/>
                  </a:lnTo>
                  <a:lnTo>
                    <a:pt x="113" y="624"/>
                  </a:lnTo>
                  <a:lnTo>
                    <a:pt x="56" y="624"/>
                  </a:lnTo>
                  <a:lnTo>
                    <a:pt x="0" y="62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3" name="Freeform 949">
              <a:extLst>
                <a:ext uri="{FF2B5EF4-FFF2-40B4-BE49-F238E27FC236}">
                  <a16:creationId xmlns:a16="http://schemas.microsoft.com/office/drawing/2014/main" id="{F347CE2E-794A-4D2F-A7D2-D81AA556FE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4" y="1153"/>
              <a:ext cx="114" cy="113"/>
            </a:xfrm>
            <a:custGeom>
              <a:avLst/>
              <a:gdLst>
                <a:gd name="T0" fmla="*/ 114 w 114"/>
                <a:gd name="T1" fmla="*/ 0 h 113"/>
                <a:gd name="T2" fmla="*/ 0 w 114"/>
                <a:gd name="T3" fmla="*/ 0 h 113"/>
                <a:gd name="T4" fmla="*/ 0 w 114"/>
                <a:gd name="T5" fmla="*/ 57 h 113"/>
                <a:gd name="T6" fmla="*/ 57 w 114"/>
                <a:gd name="T7" fmla="*/ 57 h 113"/>
                <a:gd name="T8" fmla="*/ 57 w 114"/>
                <a:gd name="T9" fmla="*/ 113 h 113"/>
                <a:gd name="T10" fmla="*/ 114 w 114"/>
                <a:gd name="T11" fmla="*/ 113 h 113"/>
                <a:gd name="T12" fmla="*/ 114 w 114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13">
                  <a:moveTo>
                    <a:pt x="114" y="0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114" y="113"/>
                  </a:lnTo>
                  <a:lnTo>
                    <a:pt x="11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5" name="Freeform 951">
              <a:extLst>
                <a:ext uri="{FF2B5EF4-FFF2-40B4-BE49-F238E27FC236}">
                  <a16:creationId xmlns:a16="http://schemas.microsoft.com/office/drawing/2014/main" id="{46FB7BA7-CD1F-4C5A-8CBC-F34849CC47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" y="1266"/>
              <a:ext cx="283" cy="284"/>
            </a:xfrm>
            <a:custGeom>
              <a:avLst/>
              <a:gdLst>
                <a:gd name="T0" fmla="*/ 56 w 283"/>
                <a:gd name="T1" fmla="*/ 284 h 284"/>
                <a:gd name="T2" fmla="*/ 56 w 283"/>
                <a:gd name="T3" fmla="*/ 57 h 284"/>
                <a:gd name="T4" fmla="*/ 0 w 283"/>
                <a:gd name="T5" fmla="*/ 57 h 284"/>
                <a:gd name="T6" fmla="*/ 0 w 283"/>
                <a:gd name="T7" fmla="*/ 0 h 284"/>
                <a:gd name="T8" fmla="*/ 170 w 283"/>
                <a:gd name="T9" fmla="*/ 0 h 284"/>
                <a:gd name="T10" fmla="*/ 170 w 283"/>
                <a:gd name="T11" fmla="*/ 114 h 284"/>
                <a:gd name="T12" fmla="*/ 283 w 283"/>
                <a:gd name="T13" fmla="*/ 114 h 284"/>
                <a:gd name="T14" fmla="*/ 283 w 283"/>
                <a:gd name="T15" fmla="*/ 227 h 284"/>
                <a:gd name="T16" fmla="*/ 170 w 283"/>
                <a:gd name="T17" fmla="*/ 227 h 284"/>
                <a:gd name="T18" fmla="*/ 170 w 283"/>
                <a:gd name="T19" fmla="*/ 284 h 284"/>
                <a:gd name="T20" fmla="*/ 56 w 283"/>
                <a:gd name="T21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3" h="284">
                  <a:moveTo>
                    <a:pt x="56" y="284"/>
                  </a:moveTo>
                  <a:lnTo>
                    <a:pt x="56" y="57"/>
                  </a:lnTo>
                  <a:lnTo>
                    <a:pt x="0" y="57"/>
                  </a:lnTo>
                  <a:lnTo>
                    <a:pt x="0" y="0"/>
                  </a:lnTo>
                  <a:lnTo>
                    <a:pt x="170" y="0"/>
                  </a:lnTo>
                  <a:lnTo>
                    <a:pt x="170" y="114"/>
                  </a:lnTo>
                  <a:lnTo>
                    <a:pt x="283" y="114"/>
                  </a:lnTo>
                  <a:lnTo>
                    <a:pt x="283" y="227"/>
                  </a:lnTo>
                  <a:lnTo>
                    <a:pt x="170" y="227"/>
                  </a:lnTo>
                  <a:lnTo>
                    <a:pt x="170" y="284"/>
                  </a:lnTo>
                  <a:lnTo>
                    <a:pt x="56" y="28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6" name="Freeform 952">
              <a:extLst>
                <a:ext uri="{FF2B5EF4-FFF2-40B4-BE49-F238E27FC236}">
                  <a16:creationId xmlns:a16="http://schemas.microsoft.com/office/drawing/2014/main" id="{FD617F82-E6EC-4CC4-B5EC-D346FCEAB30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983"/>
              <a:ext cx="341" cy="340"/>
            </a:xfrm>
            <a:custGeom>
              <a:avLst/>
              <a:gdLst>
                <a:gd name="T0" fmla="*/ 170 w 341"/>
                <a:gd name="T1" fmla="*/ 340 h 340"/>
                <a:gd name="T2" fmla="*/ 57 w 341"/>
                <a:gd name="T3" fmla="*/ 340 h 340"/>
                <a:gd name="T4" fmla="*/ 57 w 341"/>
                <a:gd name="T5" fmla="*/ 283 h 340"/>
                <a:gd name="T6" fmla="*/ 0 w 341"/>
                <a:gd name="T7" fmla="*/ 283 h 340"/>
                <a:gd name="T8" fmla="*/ 0 w 341"/>
                <a:gd name="T9" fmla="*/ 227 h 340"/>
                <a:gd name="T10" fmla="*/ 114 w 341"/>
                <a:gd name="T11" fmla="*/ 227 h 340"/>
                <a:gd name="T12" fmla="*/ 114 w 341"/>
                <a:gd name="T13" fmla="*/ 56 h 340"/>
                <a:gd name="T14" fmla="*/ 170 w 341"/>
                <a:gd name="T15" fmla="*/ 56 h 340"/>
                <a:gd name="T16" fmla="*/ 170 w 341"/>
                <a:gd name="T17" fmla="*/ 0 h 340"/>
                <a:gd name="T18" fmla="*/ 227 w 341"/>
                <a:gd name="T19" fmla="*/ 0 h 340"/>
                <a:gd name="T20" fmla="*/ 227 w 341"/>
                <a:gd name="T21" fmla="*/ 113 h 340"/>
                <a:gd name="T22" fmla="*/ 284 w 341"/>
                <a:gd name="T23" fmla="*/ 113 h 340"/>
                <a:gd name="T24" fmla="*/ 284 w 341"/>
                <a:gd name="T25" fmla="*/ 170 h 340"/>
                <a:gd name="T26" fmla="*/ 341 w 341"/>
                <a:gd name="T27" fmla="*/ 170 h 340"/>
                <a:gd name="T28" fmla="*/ 341 w 341"/>
                <a:gd name="T29" fmla="*/ 227 h 340"/>
                <a:gd name="T30" fmla="*/ 227 w 341"/>
                <a:gd name="T31" fmla="*/ 227 h 340"/>
                <a:gd name="T32" fmla="*/ 227 w 341"/>
                <a:gd name="T33" fmla="*/ 283 h 340"/>
                <a:gd name="T34" fmla="*/ 170 w 341"/>
                <a:gd name="T35" fmla="*/ 283 h 340"/>
                <a:gd name="T36" fmla="*/ 170 w 341"/>
                <a:gd name="T37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1" h="340">
                  <a:moveTo>
                    <a:pt x="170" y="340"/>
                  </a:moveTo>
                  <a:lnTo>
                    <a:pt x="57" y="340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284" y="113"/>
                  </a:lnTo>
                  <a:lnTo>
                    <a:pt x="284" y="170"/>
                  </a:lnTo>
                  <a:lnTo>
                    <a:pt x="341" y="170"/>
                  </a:lnTo>
                  <a:lnTo>
                    <a:pt x="341" y="227"/>
                  </a:lnTo>
                  <a:lnTo>
                    <a:pt x="227" y="227"/>
                  </a:lnTo>
                  <a:lnTo>
                    <a:pt x="227" y="283"/>
                  </a:lnTo>
                  <a:lnTo>
                    <a:pt x="170" y="283"/>
                  </a:lnTo>
                  <a:lnTo>
                    <a:pt x="170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7" name="Rectangle 953">
              <a:extLst>
                <a:ext uri="{FF2B5EF4-FFF2-40B4-BE49-F238E27FC236}">
                  <a16:creationId xmlns:a16="http://schemas.microsoft.com/office/drawing/2014/main" id="{FB02AAC6-4647-462F-B63B-C4BD10D646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09" y="1039"/>
              <a:ext cx="57" cy="5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8" name="Freeform 954">
              <a:extLst>
                <a:ext uri="{FF2B5EF4-FFF2-40B4-BE49-F238E27FC236}">
                  <a16:creationId xmlns:a16="http://schemas.microsoft.com/office/drawing/2014/main" id="{9DDC7E27-038E-49F1-95C1-8FFE898466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" y="1323"/>
              <a:ext cx="964" cy="680"/>
            </a:xfrm>
            <a:custGeom>
              <a:avLst/>
              <a:gdLst>
                <a:gd name="T0" fmla="*/ 907 w 964"/>
                <a:gd name="T1" fmla="*/ 680 h 680"/>
                <a:gd name="T2" fmla="*/ 850 w 964"/>
                <a:gd name="T3" fmla="*/ 680 h 680"/>
                <a:gd name="T4" fmla="*/ 850 w 964"/>
                <a:gd name="T5" fmla="*/ 624 h 680"/>
                <a:gd name="T6" fmla="*/ 680 w 964"/>
                <a:gd name="T7" fmla="*/ 624 h 680"/>
                <a:gd name="T8" fmla="*/ 680 w 964"/>
                <a:gd name="T9" fmla="*/ 567 h 680"/>
                <a:gd name="T10" fmla="*/ 623 w 964"/>
                <a:gd name="T11" fmla="*/ 567 h 680"/>
                <a:gd name="T12" fmla="*/ 623 w 964"/>
                <a:gd name="T13" fmla="*/ 454 h 680"/>
                <a:gd name="T14" fmla="*/ 453 w 964"/>
                <a:gd name="T15" fmla="*/ 454 h 680"/>
                <a:gd name="T16" fmla="*/ 453 w 964"/>
                <a:gd name="T17" fmla="*/ 397 h 680"/>
                <a:gd name="T18" fmla="*/ 340 w 964"/>
                <a:gd name="T19" fmla="*/ 397 h 680"/>
                <a:gd name="T20" fmla="*/ 340 w 964"/>
                <a:gd name="T21" fmla="*/ 340 h 680"/>
                <a:gd name="T22" fmla="*/ 226 w 964"/>
                <a:gd name="T23" fmla="*/ 340 h 680"/>
                <a:gd name="T24" fmla="*/ 226 w 964"/>
                <a:gd name="T25" fmla="*/ 397 h 680"/>
                <a:gd name="T26" fmla="*/ 170 w 964"/>
                <a:gd name="T27" fmla="*/ 397 h 680"/>
                <a:gd name="T28" fmla="*/ 170 w 964"/>
                <a:gd name="T29" fmla="*/ 454 h 680"/>
                <a:gd name="T30" fmla="*/ 170 w 964"/>
                <a:gd name="T31" fmla="*/ 510 h 680"/>
                <a:gd name="T32" fmla="*/ 56 w 964"/>
                <a:gd name="T33" fmla="*/ 510 h 680"/>
                <a:gd name="T34" fmla="*/ 56 w 964"/>
                <a:gd name="T35" fmla="*/ 454 h 680"/>
                <a:gd name="T36" fmla="*/ 0 w 964"/>
                <a:gd name="T37" fmla="*/ 454 h 680"/>
                <a:gd name="T38" fmla="*/ 0 w 964"/>
                <a:gd name="T39" fmla="*/ 340 h 680"/>
                <a:gd name="T40" fmla="*/ 56 w 964"/>
                <a:gd name="T41" fmla="*/ 340 h 680"/>
                <a:gd name="T42" fmla="*/ 56 w 964"/>
                <a:gd name="T43" fmla="*/ 113 h 680"/>
                <a:gd name="T44" fmla="*/ 170 w 964"/>
                <a:gd name="T45" fmla="*/ 113 h 680"/>
                <a:gd name="T46" fmla="*/ 170 w 964"/>
                <a:gd name="T47" fmla="*/ 170 h 680"/>
                <a:gd name="T48" fmla="*/ 226 w 964"/>
                <a:gd name="T49" fmla="*/ 170 h 680"/>
                <a:gd name="T50" fmla="*/ 226 w 964"/>
                <a:gd name="T51" fmla="*/ 227 h 680"/>
                <a:gd name="T52" fmla="*/ 283 w 964"/>
                <a:gd name="T53" fmla="*/ 227 h 680"/>
                <a:gd name="T54" fmla="*/ 283 w 964"/>
                <a:gd name="T55" fmla="*/ 170 h 680"/>
                <a:gd name="T56" fmla="*/ 340 w 964"/>
                <a:gd name="T57" fmla="*/ 170 h 680"/>
                <a:gd name="T58" fmla="*/ 340 w 964"/>
                <a:gd name="T59" fmla="*/ 113 h 680"/>
                <a:gd name="T60" fmla="*/ 397 w 964"/>
                <a:gd name="T61" fmla="*/ 113 h 680"/>
                <a:gd name="T62" fmla="*/ 397 w 964"/>
                <a:gd name="T63" fmla="*/ 0 h 680"/>
                <a:gd name="T64" fmla="*/ 453 w 964"/>
                <a:gd name="T65" fmla="*/ 0 h 680"/>
                <a:gd name="T66" fmla="*/ 453 w 964"/>
                <a:gd name="T67" fmla="*/ 57 h 680"/>
                <a:gd name="T68" fmla="*/ 510 w 964"/>
                <a:gd name="T69" fmla="*/ 57 h 680"/>
                <a:gd name="T70" fmla="*/ 510 w 964"/>
                <a:gd name="T71" fmla="*/ 113 h 680"/>
                <a:gd name="T72" fmla="*/ 453 w 964"/>
                <a:gd name="T73" fmla="*/ 113 h 680"/>
                <a:gd name="T74" fmla="*/ 453 w 964"/>
                <a:gd name="T75" fmla="*/ 227 h 680"/>
                <a:gd name="T76" fmla="*/ 567 w 964"/>
                <a:gd name="T77" fmla="*/ 227 h 680"/>
                <a:gd name="T78" fmla="*/ 567 w 964"/>
                <a:gd name="T79" fmla="*/ 283 h 680"/>
                <a:gd name="T80" fmla="*/ 680 w 964"/>
                <a:gd name="T81" fmla="*/ 283 h 680"/>
                <a:gd name="T82" fmla="*/ 680 w 964"/>
                <a:gd name="T83" fmla="*/ 227 h 680"/>
                <a:gd name="T84" fmla="*/ 737 w 964"/>
                <a:gd name="T85" fmla="*/ 227 h 680"/>
                <a:gd name="T86" fmla="*/ 737 w 964"/>
                <a:gd name="T87" fmla="*/ 170 h 680"/>
                <a:gd name="T88" fmla="*/ 793 w 964"/>
                <a:gd name="T89" fmla="*/ 170 h 680"/>
                <a:gd name="T90" fmla="*/ 793 w 964"/>
                <a:gd name="T91" fmla="*/ 227 h 680"/>
                <a:gd name="T92" fmla="*/ 850 w 964"/>
                <a:gd name="T93" fmla="*/ 227 h 680"/>
                <a:gd name="T94" fmla="*/ 850 w 964"/>
                <a:gd name="T95" fmla="*/ 170 h 680"/>
                <a:gd name="T96" fmla="*/ 964 w 964"/>
                <a:gd name="T97" fmla="*/ 170 h 680"/>
                <a:gd name="T98" fmla="*/ 964 w 964"/>
                <a:gd name="T99" fmla="*/ 340 h 680"/>
                <a:gd name="T100" fmla="*/ 907 w 964"/>
                <a:gd name="T101" fmla="*/ 340 h 680"/>
                <a:gd name="T102" fmla="*/ 907 w 964"/>
                <a:gd name="T103" fmla="*/ 397 h 680"/>
                <a:gd name="T104" fmla="*/ 850 w 964"/>
                <a:gd name="T105" fmla="*/ 397 h 680"/>
                <a:gd name="T106" fmla="*/ 850 w 964"/>
                <a:gd name="T107" fmla="*/ 567 h 680"/>
                <a:gd name="T108" fmla="*/ 907 w 964"/>
                <a:gd name="T109" fmla="*/ 567 h 680"/>
                <a:gd name="T110" fmla="*/ 907 w 964"/>
                <a:gd name="T111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64" h="680">
                  <a:moveTo>
                    <a:pt x="907" y="680"/>
                  </a:moveTo>
                  <a:lnTo>
                    <a:pt x="850" y="680"/>
                  </a:lnTo>
                  <a:lnTo>
                    <a:pt x="850" y="624"/>
                  </a:lnTo>
                  <a:lnTo>
                    <a:pt x="680" y="624"/>
                  </a:lnTo>
                  <a:lnTo>
                    <a:pt x="680" y="567"/>
                  </a:lnTo>
                  <a:lnTo>
                    <a:pt x="623" y="567"/>
                  </a:lnTo>
                  <a:lnTo>
                    <a:pt x="623" y="454"/>
                  </a:lnTo>
                  <a:lnTo>
                    <a:pt x="453" y="454"/>
                  </a:lnTo>
                  <a:lnTo>
                    <a:pt x="453" y="397"/>
                  </a:lnTo>
                  <a:lnTo>
                    <a:pt x="340" y="397"/>
                  </a:lnTo>
                  <a:lnTo>
                    <a:pt x="340" y="340"/>
                  </a:lnTo>
                  <a:lnTo>
                    <a:pt x="226" y="340"/>
                  </a:lnTo>
                  <a:lnTo>
                    <a:pt x="226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170" y="510"/>
                  </a:lnTo>
                  <a:lnTo>
                    <a:pt x="56" y="510"/>
                  </a:lnTo>
                  <a:lnTo>
                    <a:pt x="56" y="454"/>
                  </a:lnTo>
                  <a:lnTo>
                    <a:pt x="0" y="454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226" y="170"/>
                  </a:lnTo>
                  <a:lnTo>
                    <a:pt x="226" y="227"/>
                  </a:lnTo>
                  <a:lnTo>
                    <a:pt x="283" y="227"/>
                  </a:lnTo>
                  <a:lnTo>
                    <a:pt x="283" y="170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510" y="57"/>
                  </a:lnTo>
                  <a:lnTo>
                    <a:pt x="510" y="113"/>
                  </a:lnTo>
                  <a:lnTo>
                    <a:pt x="453" y="113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283"/>
                  </a:lnTo>
                  <a:lnTo>
                    <a:pt x="680" y="283"/>
                  </a:lnTo>
                  <a:lnTo>
                    <a:pt x="680" y="227"/>
                  </a:lnTo>
                  <a:lnTo>
                    <a:pt x="737" y="227"/>
                  </a:lnTo>
                  <a:lnTo>
                    <a:pt x="737" y="170"/>
                  </a:lnTo>
                  <a:lnTo>
                    <a:pt x="793" y="170"/>
                  </a:lnTo>
                  <a:lnTo>
                    <a:pt x="793" y="227"/>
                  </a:lnTo>
                  <a:lnTo>
                    <a:pt x="850" y="227"/>
                  </a:lnTo>
                  <a:lnTo>
                    <a:pt x="850" y="170"/>
                  </a:lnTo>
                  <a:lnTo>
                    <a:pt x="964" y="170"/>
                  </a:lnTo>
                  <a:lnTo>
                    <a:pt x="964" y="340"/>
                  </a:lnTo>
                  <a:lnTo>
                    <a:pt x="907" y="340"/>
                  </a:lnTo>
                  <a:lnTo>
                    <a:pt x="907" y="397"/>
                  </a:lnTo>
                  <a:lnTo>
                    <a:pt x="850" y="397"/>
                  </a:lnTo>
                  <a:lnTo>
                    <a:pt x="850" y="567"/>
                  </a:lnTo>
                  <a:lnTo>
                    <a:pt x="907" y="567"/>
                  </a:lnTo>
                  <a:lnTo>
                    <a:pt x="907" y="68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0" name="Freeform 956">
              <a:extLst>
                <a:ext uri="{FF2B5EF4-FFF2-40B4-BE49-F238E27FC236}">
                  <a16:creationId xmlns:a16="http://schemas.microsoft.com/office/drawing/2014/main" id="{6EC1A879-AF83-457C-81B2-E551C70C2AC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6" y="2514"/>
              <a:ext cx="454" cy="283"/>
            </a:xfrm>
            <a:custGeom>
              <a:avLst/>
              <a:gdLst>
                <a:gd name="T0" fmla="*/ 0 w 454"/>
                <a:gd name="T1" fmla="*/ 283 h 283"/>
                <a:gd name="T2" fmla="*/ 454 w 454"/>
                <a:gd name="T3" fmla="*/ 283 h 283"/>
                <a:gd name="T4" fmla="*/ 454 w 454"/>
                <a:gd name="T5" fmla="*/ 113 h 283"/>
                <a:gd name="T6" fmla="*/ 397 w 454"/>
                <a:gd name="T7" fmla="*/ 113 h 283"/>
                <a:gd name="T8" fmla="*/ 397 w 454"/>
                <a:gd name="T9" fmla="*/ 0 h 283"/>
                <a:gd name="T10" fmla="*/ 57 w 454"/>
                <a:gd name="T11" fmla="*/ 0 h 283"/>
                <a:gd name="T12" fmla="*/ 57 w 454"/>
                <a:gd name="T13" fmla="*/ 56 h 283"/>
                <a:gd name="T14" fmla="*/ 0 w 454"/>
                <a:gd name="T15" fmla="*/ 56 h 283"/>
                <a:gd name="T16" fmla="*/ 0 w 454"/>
                <a:gd name="T17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283">
                  <a:moveTo>
                    <a:pt x="0" y="283"/>
                  </a:moveTo>
                  <a:lnTo>
                    <a:pt x="454" y="283"/>
                  </a:lnTo>
                  <a:lnTo>
                    <a:pt x="454" y="113"/>
                  </a:lnTo>
                  <a:lnTo>
                    <a:pt x="397" y="113"/>
                  </a:lnTo>
                  <a:lnTo>
                    <a:pt x="397" y="0"/>
                  </a:ln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28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2" name="Freeform 958">
              <a:extLst>
                <a:ext uri="{FF2B5EF4-FFF2-40B4-BE49-F238E27FC236}">
                  <a16:creationId xmlns:a16="http://schemas.microsoft.com/office/drawing/2014/main" id="{134163F6-3BF6-4AFA-A890-2EFA5F9E00B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2967"/>
              <a:ext cx="454" cy="341"/>
            </a:xfrm>
            <a:custGeom>
              <a:avLst/>
              <a:gdLst>
                <a:gd name="T0" fmla="*/ 454 w 454"/>
                <a:gd name="T1" fmla="*/ 0 h 341"/>
                <a:gd name="T2" fmla="*/ 284 w 454"/>
                <a:gd name="T3" fmla="*/ 0 h 341"/>
                <a:gd name="T4" fmla="*/ 284 w 454"/>
                <a:gd name="T5" fmla="*/ 57 h 341"/>
                <a:gd name="T6" fmla="*/ 227 w 454"/>
                <a:gd name="T7" fmla="*/ 57 h 341"/>
                <a:gd name="T8" fmla="*/ 227 w 454"/>
                <a:gd name="T9" fmla="*/ 170 h 341"/>
                <a:gd name="T10" fmla="*/ 114 w 454"/>
                <a:gd name="T11" fmla="*/ 170 h 341"/>
                <a:gd name="T12" fmla="*/ 114 w 454"/>
                <a:gd name="T13" fmla="*/ 284 h 341"/>
                <a:gd name="T14" fmla="*/ 0 w 454"/>
                <a:gd name="T15" fmla="*/ 284 h 341"/>
                <a:gd name="T16" fmla="*/ 0 w 454"/>
                <a:gd name="T17" fmla="*/ 341 h 341"/>
                <a:gd name="T18" fmla="*/ 227 w 454"/>
                <a:gd name="T19" fmla="*/ 341 h 341"/>
                <a:gd name="T20" fmla="*/ 227 w 454"/>
                <a:gd name="T21" fmla="*/ 227 h 341"/>
                <a:gd name="T22" fmla="*/ 340 w 454"/>
                <a:gd name="T23" fmla="*/ 227 h 341"/>
                <a:gd name="T24" fmla="*/ 340 w 454"/>
                <a:gd name="T25" fmla="*/ 170 h 341"/>
                <a:gd name="T26" fmla="*/ 454 w 454"/>
                <a:gd name="T27" fmla="*/ 170 h 341"/>
                <a:gd name="T28" fmla="*/ 454 w 454"/>
                <a:gd name="T29" fmla="*/ 114 h 341"/>
                <a:gd name="T30" fmla="*/ 397 w 454"/>
                <a:gd name="T31" fmla="*/ 114 h 341"/>
                <a:gd name="T32" fmla="*/ 397 w 454"/>
                <a:gd name="T33" fmla="*/ 57 h 341"/>
                <a:gd name="T34" fmla="*/ 454 w 454"/>
                <a:gd name="T35" fmla="*/ 57 h 341"/>
                <a:gd name="T36" fmla="*/ 454 w 454"/>
                <a:gd name="T37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4" h="341">
                  <a:moveTo>
                    <a:pt x="454" y="0"/>
                  </a:moveTo>
                  <a:lnTo>
                    <a:pt x="284" y="0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227" y="170"/>
                  </a:lnTo>
                  <a:lnTo>
                    <a:pt x="114" y="170"/>
                  </a:lnTo>
                  <a:lnTo>
                    <a:pt x="114" y="284"/>
                  </a:lnTo>
                  <a:lnTo>
                    <a:pt x="0" y="284"/>
                  </a:lnTo>
                  <a:lnTo>
                    <a:pt x="0" y="341"/>
                  </a:lnTo>
                  <a:lnTo>
                    <a:pt x="227" y="341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454" y="170"/>
                  </a:lnTo>
                  <a:lnTo>
                    <a:pt x="454" y="114"/>
                  </a:lnTo>
                  <a:lnTo>
                    <a:pt x="397" y="114"/>
                  </a:lnTo>
                  <a:lnTo>
                    <a:pt x="397" y="57"/>
                  </a:lnTo>
                  <a:lnTo>
                    <a:pt x="454" y="57"/>
                  </a:lnTo>
                  <a:lnTo>
                    <a:pt x="45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3" name="Freeform 959">
              <a:extLst>
                <a:ext uri="{FF2B5EF4-FFF2-40B4-BE49-F238E27FC236}">
                  <a16:creationId xmlns:a16="http://schemas.microsoft.com/office/drawing/2014/main" id="{25BD7F54-7167-4724-AB61-5F711AB32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2797"/>
              <a:ext cx="511" cy="340"/>
            </a:xfrm>
            <a:custGeom>
              <a:avLst/>
              <a:gdLst>
                <a:gd name="T0" fmla="*/ 511 w 511"/>
                <a:gd name="T1" fmla="*/ 0 h 340"/>
                <a:gd name="T2" fmla="*/ 511 w 511"/>
                <a:gd name="T3" fmla="*/ 114 h 340"/>
                <a:gd name="T4" fmla="*/ 454 w 511"/>
                <a:gd name="T5" fmla="*/ 114 h 340"/>
                <a:gd name="T6" fmla="*/ 454 w 511"/>
                <a:gd name="T7" fmla="*/ 170 h 340"/>
                <a:gd name="T8" fmla="*/ 284 w 511"/>
                <a:gd name="T9" fmla="*/ 170 h 340"/>
                <a:gd name="T10" fmla="*/ 284 w 511"/>
                <a:gd name="T11" fmla="*/ 227 h 340"/>
                <a:gd name="T12" fmla="*/ 170 w 511"/>
                <a:gd name="T13" fmla="*/ 227 h 340"/>
                <a:gd name="T14" fmla="*/ 170 w 511"/>
                <a:gd name="T15" fmla="*/ 284 h 340"/>
                <a:gd name="T16" fmla="*/ 114 w 511"/>
                <a:gd name="T17" fmla="*/ 284 h 340"/>
                <a:gd name="T18" fmla="*/ 114 w 511"/>
                <a:gd name="T19" fmla="*/ 340 h 340"/>
                <a:gd name="T20" fmla="*/ 57 w 511"/>
                <a:gd name="T21" fmla="*/ 340 h 340"/>
                <a:gd name="T22" fmla="*/ 57 w 511"/>
                <a:gd name="T23" fmla="*/ 227 h 340"/>
                <a:gd name="T24" fmla="*/ 0 w 511"/>
                <a:gd name="T25" fmla="*/ 227 h 340"/>
                <a:gd name="T26" fmla="*/ 0 w 511"/>
                <a:gd name="T27" fmla="*/ 170 h 340"/>
                <a:gd name="T28" fmla="*/ 114 w 511"/>
                <a:gd name="T29" fmla="*/ 170 h 340"/>
                <a:gd name="T30" fmla="*/ 114 w 511"/>
                <a:gd name="T31" fmla="*/ 114 h 340"/>
                <a:gd name="T32" fmla="*/ 170 w 511"/>
                <a:gd name="T33" fmla="*/ 114 h 340"/>
                <a:gd name="T34" fmla="*/ 170 w 511"/>
                <a:gd name="T35" fmla="*/ 0 h 340"/>
                <a:gd name="T36" fmla="*/ 511 w 511"/>
                <a:gd name="T3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1" h="340">
                  <a:moveTo>
                    <a:pt x="511" y="0"/>
                  </a:moveTo>
                  <a:lnTo>
                    <a:pt x="511" y="114"/>
                  </a:lnTo>
                  <a:lnTo>
                    <a:pt x="454" y="114"/>
                  </a:lnTo>
                  <a:lnTo>
                    <a:pt x="454" y="170"/>
                  </a:lnTo>
                  <a:lnTo>
                    <a:pt x="284" y="170"/>
                  </a:lnTo>
                  <a:lnTo>
                    <a:pt x="284" y="227"/>
                  </a:lnTo>
                  <a:lnTo>
                    <a:pt x="170" y="227"/>
                  </a:lnTo>
                  <a:lnTo>
                    <a:pt x="170" y="284"/>
                  </a:lnTo>
                  <a:lnTo>
                    <a:pt x="114" y="284"/>
                  </a:lnTo>
                  <a:lnTo>
                    <a:pt x="114" y="340"/>
                  </a:lnTo>
                  <a:lnTo>
                    <a:pt x="57" y="340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114" y="170"/>
                  </a:lnTo>
                  <a:lnTo>
                    <a:pt x="114" y="114"/>
                  </a:lnTo>
                  <a:lnTo>
                    <a:pt x="170" y="114"/>
                  </a:lnTo>
                  <a:lnTo>
                    <a:pt x="170" y="0"/>
                  </a:lnTo>
                  <a:lnTo>
                    <a:pt x="51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4" name="Freeform 960">
              <a:extLst>
                <a:ext uri="{FF2B5EF4-FFF2-40B4-BE49-F238E27FC236}">
                  <a16:creationId xmlns:a16="http://schemas.microsoft.com/office/drawing/2014/main" id="{8A60D3C5-7F33-4415-AD1B-965BB96853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0" y="2911"/>
              <a:ext cx="680" cy="510"/>
            </a:xfrm>
            <a:custGeom>
              <a:avLst/>
              <a:gdLst>
                <a:gd name="T0" fmla="*/ 0 w 680"/>
                <a:gd name="T1" fmla="*/ 113 h 510"/>
                <a:gd name="T2" fmla="*/ 0 w 680"/>
                <a:gd name="T3" fmla="*/ 56 h 510"/>
                <a:gd name="T4" fmla="*/ 170 w 680"/>
                <a:gd name="T5" fmla="*/ 56 h 510"/>
                <a:gd name="T6" fmla="*/ 170 w 680"/>
                <a:gd name="T7" fmla="*/ 0 h 510"/>
                <a:gd name="T8" fmla="*/ 227 w 680"/>
                <a:gd name="T9" fmla="*/ 0 h 510"/>
                <a:gd name="T10" fmla="*/ 283 w 680"/>
                <a:gd name="T11" fmla="*/ 0 h 510"/>
                <a:gd name="T12" fmla="*/ 283 w 680"/>
                <a:gd name="T13" fmla="*/ 56 h 510"/>
                <a:gd name="T14" fmla="*/ 397 w 680"/>
                <a:gd name="T15" fmla="*/ 56 h 510"/>
                <a:gd name="T16" fmla="*/ 397 w 680"/>
                <a:gd name="T17" fmla="*/ 113 h 510"/>
                <a:gd name="T18" fmla="*/ 453 w 680"/>
                <a:gd name="T19" fmla="*/ 113 h 510"/>
                <a:gd name="T20" fmla="*/ 453 w 680"/>
                <a:gd name="T21" fmla="*/ 170 h 510"/>
                <a:gd name="T22" fmla="*/ 510 w 680"/>
                <a:gd name="T23" fmla="*/ 170 h 510"/>
                <a:gd name="T24" fmla="*/ 510 w 680"/>
                <a:gd name="T25" fmla="*/ 283 h 510"/>
                <a:gd name="T26" fmla="*/ 623 w 680"/>
                <a:gd name="T27" fmla="*/ 283 h 510"/>
                <a:gd name="T28" fmla="*/ 623 w 680"/>
                <a:gd name="T29" fmla="*/ 340 h 510"/>
                <a:gd name="T30" fmla="*/ 680 w 680"/>
                <a:gd name="T31" fmla="*/ 340 h 510"/>
                <a:gd name="T32" fmla="*/ 680 w 680"/>
                <a:gd name="T33" fmla="*/ 397 h 510"/>
                <a:gd name="T34" fmla="*/ 623 w 680"/>
                <a:gd name="T35" fmla="*/ 397 h 510"/>
                <a:gd name="T36" fmla="*/ 623 w 680"/>
                <a:gd name="T37" fmla="*/ 453 h 510"/>
                <a:gd name="T38" fmla="*/ 453 w 680"/>
                <a:gd name="T39" fmla="*/ 453 h 510"/>
                <a:gd name="T40" fmla="*/ 453 w 680"/>
                <a:gd name="T41" fmla="*/ 510 h 510"/>
                <a:gd name="T42" fmla="*/ 340 w 680"/>
                <a:gd name="T43" fmla="*/ 510 h 510"/>
                <a:gd name="T44" fmla="*/ 340 w 680"/>
                <a:gd name="T45" fmla="*/ 453 h 510"/>
                <a:gd name="T46" fmla="*/ 283 w 680"/>
                <a:gd name="T47" fmla="*/ 453 h 510"/>
                <a:gd name="T48" fmla="*/ 283 w 680"/>
                <a:gd name="T49" fmla="*/ 283 h 510"/>
                <a:gd name="T50" fmla="*/ 227 w 680"/>
                <a:gd name="T51" fmla="*/ 283 h 510"/>
                <a:gd name="T52" fmla="*/ 170 w 680"/>
                <a:gd name="T53" fmla="*/ 283 h 510"/>
                <a:gd name="T54" fmla="*/ 170 w 680"/>
                <a:gd name="T55" fmla="*/ 226 h 510"/>
                <a:gd name="T56" fmla="*/ 113 w 680"/>
                <a:gd name="T57" fmla="*/ 226 h 510"/>
                <a:gd name="T58" fmla="*/ 113 w 680"/>
                <a:gd name="T59" fmla="*/ 170 h 510"/>
                <a:gd name="T60" fmla="*/ 56 w 680"/>
                <a:gd name="T61" fmla="*/ 170 h 510"/>
                <a:gd name="T62" fmla="*/ 56 w 680"/>
                <a:gd name="T63" fmla="*/ 113 h 510"/>
                <a:gd name="T64" fmla="*/ 0 w 680"/>
                <a:gd name="T65" fmla="*/ 113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80" h="510">
                  <a:moveTo>
                    <a:pt x="0" y="113"/>
                  </a:moveTo>
                  <a:lnTo>
                    <a:pt x="0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83" y="0"/>
                  </a:lnTo>
                  <a:lnTo>
                    <a:pt x="283" y="56"/>
                  </a:lnTo>
                  <a:lnTo>
                    <a:pt x="397" y="56"/>
                  </a:lnTo>
                  <a:lnTo>
                    <a:pt x="397" y="113"/>
                  </a:lnTo>
                  <a:lnTo>
                    <a:pt x="453" y="113"/>
                  </a:lnTo>
                  <a:lnTo>
                    <a:pt x="453" y="170"/>
                  </a:lnTo>
                  <a:lnTo>
                    <a:pt x="510" y="170"/>
                  </a:lnTo>
                  <a:lnTo>
                    <a:pt x="510" y="283"/>
                  </a:lnTo>
                  <a:lnTo>
                    <a:pt x="623" y="283"/>
                  </a:lnTo>
                  <a:lnTo>
                    <a:pt x="623" y="340"/>
                  </a:lnTo>
                  <a:lnTo>
                    <a:pt x="680" y="340"/>
                  </a:lnTo>
                  <a:lnTo>
                    <a:pt x="680" y="397"/>
                  </a:lnTo>
                  <a:lnTo>
                    <a:pt x="623" y="397"/>
                  </a:lnTo>
                  <a:lnTo>
                    <a:pt x="623" y="453"/>
                  </a:lnTo>
                  <a:lnTo>
                    <a:pt x="453" y="453"/>
                  </a:lnTo>
                  <a:lnTo>
                    <a:pt x="453" y="510"/>
                  </a:lnTo>
                  <a:lnTo>
                    <a:pt x="340" y="510"/>
                  </a:lnTo>
                  <a:lnTo>
                    <a:pt x="340" y="453"/>
                  </a:lnTo>
                  <a:lnTo>
                    <a:pt x="283" y="453"/>
                  </a:lnTo>
                  <a:lnTo>
                    <a:pt x="283" y="283"/>
                  </a:lnTo>
                  <a:lnTo>
                    <a:pt x="227" y="283"/>
                  </a:lnTo>
                  <a:lnTo>
                    <a:pt x="170" y="283"/>
                  </a:lnTo>
                  <a:lnTo>
                    <a:pt x="170" y="226"/>
                  </a:lnTo>
                  <a:lnTo>
                    <a:pt x="113" y="226"/>
                  </a:lnTo>
                  <a:lnTo>
                    <a:pt x="113" y="170"/>
                  </a:lnTo>
                  <a:lnTo>
                    <a:pt x="56" y="170"/>
                  </a:lnTo>
                  <a:lnTo>
                    <a:pt x="56" y="113"/>
                  </a:lnTo>
                  <a:lnTo>
                    <a:pt x="0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5" name="Freeform 961">
              <a:extLst>
                <a:ext uri="{FF2B5EF4-FFF2-40B4-BE49-F238E27FC236}">
                  <a16:creationId xmlns:a16="http://schemas.microsoft.com/office/drawing/2014/main" id="{DCEC7AB2-DCFD-4879-B6C8-7F705F24EED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3" y="3648"/>
              <a:ext cx="114" cy="170"/>
            </a:xfrm>
            <a:custGeom>
              <a:avLst/>
              <a:gdLst>
                <a:gd name="T0" fmla="*/ 0 w 114"/>
                <a:gd name="T1" fmla="*/ 0 h 170"/>
                <a:gd name="T2" fmla="*/ 0 w 114"/>
                <a:gd name="T3" fmla="*/ 170 h 170"/>
                <a:gd name="T4" fmla="*/ 114 w 114"/>
                <a:gd name="T5" fmla="*/ 170 h 170"/>
                <a:gd name="T6" fmla="*/ 114 w 114"/>
                <a:gd name="T7" fmla="*/ 113 h 170"/>
                <a:gd name="T8" fmla="*/ 57 w 114"/>
                <a:gd name="T9" fmla="*/ 113 h 170"/>
                <a:gd name="T10" fmla="*/ 57 w 114"/>
                <a:gd name="T11" fmla="*/ 0 h 170"/>
                <a:gd name="T12" fmla="*/ 0 w 114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70">
                  <a:moveTo>
                    <a:pt x="0" y="0"/>
                  </a:moveTo>
                  <a:lnTo>
                    <a:pt x="0" y="170"/>
                  </a:lnTo>
                  <a:lnTo>
                    <a:pt x="114" y="170"/>
                  </a:lnTo>
                  <a:lnTo>
                    <a:pt x="114" y="113"/>
                  </a:lnTo>
                  <a:lnTo>
                    <a:pt x="57" y="113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6" name="Freeform 962">
              <a:extLst>
                <a:ext uri="{FF2B5EF4-FFF2-40B4-BE49-F238E27FC236}">
                  <a16:creationId xmlns:a16="http://schemas.microsoft.com/office/drawing/2014/main" id="{E01DDA89-41CC-4D24-9586-09C8B1D0D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6" y="3875"/>
              <a:ext cx="284" cy="453"/>
            </a:xfrm>
            <a:custGeom>
              <a:avLst/>
              <a:gdLst>
                <a:gd name="T0" fmla="*/ 114 w 284"/>
                <a:gd name="T1" fmla="*/ 0 h 453"/>
                <a:gd name="T2" fmla="*/ 114 w 284"/>
                <a:gd name="T3" fmla="*/ 113 h 453"/>
                <a:gd name="T4" fmla="*/ 57 w 284"/>
                <a:gd name="T5" fmla="*/ 113 h 453"/>
                <a:gd name="T6" fmla="*/ 57 w 284"/>
                <a:gd name="T7" fmla="*/ 340 h 453"/>
                <a:gd name="T8" fmla="*/ 0 w 284"/>
                <a:gd name="T9" fmla="*/ 340 h 453"/>
                <a:gd name="T10" fmla="*/ 0 w 284"/>
                <a:gd name="T11" fmla="*/ 453 h 453"/>
                <a:gd name="T12" fmla="*/ 57 w 284"/>
                <a:gd name="T13" fmla="*/ 453 h 453"/>
                <a:gd name="T14" fmla="*/ 57 w 284"/>
                <a:gd name="T15" fmla="*/ 396 h 453"/>
                <a:gd name="T16" fmla="*/ 284 w 284"/>
                <a:gd name="T17" fmla="*/ 396 h 453"/>
                <a:gd name="T18" fmla="*/ 284 w 284"/>
                <a:gd name="T19" fmla="*/ 226 h 453"/>
                <a:gd name="T20" fmla="*/ 227 w 284"/>
                <a:gd name="T21" fmla="*/ 226 h 453"/>
                <a:gd name="T22" fmla="*/ 227 w 284"/>
                <a:gd name="T23" fmla="*/ 170 h 453"/>
                <a:gd name="T24" fmla="*/ 170 w 284"/>
                <a:gd name="T25" fmla="*/ 170 h 453"/>
                <a:gd name="T26" fmla="*/ 170 w 284"/>
                <a:gd name="T27" fmla="*/ 0 h 453"/>
                <a:gd name="T28" fmla="*/ 114 w 284"/>
                <a:gd name="T29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453">
                  <a:moveTo>
                    <a:pt x="114" y="0"/>
                  </a:moveTo>
                  <a:lnTo>
                    <a:pt x="114" y="113"/>
                  </a:lnTo>
                  <a:lnTo>
                    <a:pt x="57" y="113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396"/>
                  </a:lnTo>
                  <a:lnTo>
                    <a:pt x="284" y="396"/>
                  </a:lnTo>
                  <a:lnTo>
                    <a:pt x="284" y="226"/>
                  </a:lnTo>
                  <a:lnTo>
                    <a:pt x="227" y="226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0"/>
                  </a:lnTo>
                  <a:lnTo>
                    <a:pt x="11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8" name="Freeform 964">
              <a:extLst>
                <a:ext uri="{FF2B5EF4-FFF2-40B4-BE49-F238E27FC236}">
                  <a16:creationId xmlns:a16="http://schemas.microsoft.com/office/drawing/2014/main" id="{0BB21DC6-F943-4865-8ABB-3CDBC9B68F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" y="3988"/>
              <a:ext cx="283" cy="283"/>
            </a:xfrm>
            <a:custGeom>
              <a:avLst/>
              <a:gdLst>
                <a:gd name="T0" fmla="*/ 226 w 283"/>
                <a:gd name="T1" fmla="*/ 283 h 283"/>
                <a:gd name="T2" fmla="*/ 170 w 283"/>
                <a:gd name="T3" fmla="*/ 283 h 283"/>
                <a:gd name="T4" fmla="*/ 170 w 283"/>
                <a:gd name="T5" fmla="*/ 227 h 283"/>
                <a:gd name="T6" fmla="*/ 113 w 283"/>
                <a:gd name="T7" fmla="*/ 227 h 283"/>
                <a:gd name="T8" fmla="*/ 113 w 283"/>
                <a:gd name="T9" fmla="*/ 170 h 283"/>
                <a:gd name="T10" fmla="*/ 56 w 283"/>
                <a:gd name="T11" fmla="*/ 170 h 283"/>
                <a:gd name="T12" fmla="*/ 56 w 283"/>
                <a:gd name="T13" fmla="*/ 113 h 283"/>
                <a:gd name="T14" fmla="*/ 0 w 283"/>
                <a:gd name="T15" fmla="*/ 113 h 283"/>
                <a:gd name="T16" fmla="*/ 0 w 283"/>
                <a:gd name="T17" fmla="*/ 0 h 283"/>
                <a:gd name="T18" fmla="*/ 170 w 283"/>
                <a:gd name="T19" fmla="*/ 0 h 283"/>
                <a:gd name="T20" fmla="*/ 170 w 283"/>
                <a:gd name="T21" fmla="*/ 113 h 283"/>
                <a:gd name="T22" fmla="*/ 226 w 283"/>
                <a:gd name="T23" fmla="*/ 113 h 283"/>
                <a:gd name="T24" fmla="*/ 226 w 283"/>
                <a:gd name="T25" fmla="*/ 0 h 283"/>
                <a:gd name="T26" fmla="*/ 283 w 283"/>
                <a:gd name="T27" fmla="*/ 0 h 283"/>
                <a:gd name="T28" fmla="*/ 283 w 283"/>
                <a:gd name="T29" fmla="*/ 227 h 283"/>
                <a:gd name="T30" fmla="*/ 226 w 283"/>
                <a:gd name="T31" fmla="*/ 227 h 283"/>
                <a:gd name="T32" fmla="*/ 226 w 283"/>
                <a:gd name="T33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3" h="283">
                  <a:moveTo>
                    <a:pt x="226" y="283"/>
                  </a:moveTo>
                  <a:lnTo>
                    <a:pt x="170" y="283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56" y="170"/>
                  </a:lnTo>
                  <a:lnTo>
                    <a:pt x="56" y="113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170" y="0"/>
                  </a:lnTo>
                  <a:lnTo>
                    <a:pt x="170" y="113"/>
                  </a:lnTo>
                  <a:lnTo>
                    <a:pt x="226" y="113"/>
                  </a:lnTo>
                  <a:lnTo>
                    <a:pt x="226" y="0"/>
                  </a:lnTo>
                  <a:lnTo>
                    <a:pt x="283" y="0"/>
                  </a:lnTo>
                  <a:lnTo>
                    <a:pt x="283" y="227"/>
                  </a:lnTo>
                  <a:lnTo>
                    <a:pt x="226" y="227"/>
                  </a:lnTo>
                  <a:lnTo>
                    <a:pt x="226" y="28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9" name="Freeform 965">
              <a:extLst>
                <a:ext uri="{FF2B5EF4-FFF2-40B4-BE49-F238E27FC236}">
                  <a16:creationId xmlns:a16="http://schemas.microsoft.com/office/drawing/2014/main" id="{D8208F4A-83F9-4801-96B9-3E75EFDD7E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6" y="5462"/>
              <a:ext cx="114" cy="114"/>
            </a:xfrm>
            <a:custGeom>
              <a:avLst/>
              <a:gdLst>
                <a:gd name="T0" fmla="*/ 0 w 114"/>
                <a:gd name="T1" fmla="*/ 0 h 114"/>
                <a:gd name="T2" fmla="*/ 114 w 114"/>
                <a:gd name="T3" fmla="*/ 0 h 114"/>
                <a:gd name="T4" fmla="*/ 114 w 114"/>
                <a:gd name="T5" fmla="*/ 57 h 114"/>
                <a:gd name="T6" fmla="*/ 57 w 114"/>
                <a:gd name="T7" fmla="*/ 57 h 114"/>
                <a:gd name="T8" fmla="*/ 57 w 114"/>
                <a:gd name="T9" fmla="*/ 114 h 114"/>
                <a:gd name="T10" fmla="*/ 0 w 114"/>
                <a:gd name="T11" fmla="*/ 114 h 114"/>
                <a:gd name="T12" fmla="*/ 0 w 114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14">
                  <a:moveTo>
                    <a:pt x="0" y="0"/>
                  </a:moveTo>
                  <a:lnTo>
                    <a:pt x="114" y="0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30" name="Freeform 966">
              <a:extLst>
                <a:ext uri="{FF2B5EF4-FFF2-40B4-BE49-F238E27FC236}">
                  <a16:creationId xmlns:a16="http://schemas.microsoft.com/office/drawing/2014/main" id="{E448D032-C58F-4DDF-AE85-AF859DB837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3" y="4952"/>
              <a:ext cx="113" cy="113"/>
            </a:xfrm>
            <a:custGeom>
              <a:avLst/>
              <a:gdLst>
                <a:gd name="T0" fmla="*/ 0 w 113"/>
                <a:gd name="T1" fmla="*/ 0 h 113"/>
                <a:gd name="T2" fmla="*/ 0 w 113"/>
                <a:gd name="T3" fmla="*/ 113 h 113"/>
                <a:gd name="T4" fmla="*/ 113 w 113"/>
                <a:gd name="T5" fmla="*/ 113 h 113"/>
                <a:gd name="T6" fmla="*/ 113 w 113"/>
                <a:gd name="T7" fmla="*/ 0 h 113"/>
                <a:gd name="T8" fmla="*/ 0 w 113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31" name="Freeform 967">
              <a:extLst>
                <a:ext uri="{FF2B5EF4-FFF2-40B4-BE49-F238E27FC236}">
                  <a16:creationId xmlns:a16="http://schemas.microsoft.com/office/drawing/2014/main" id="{9931BF81-7F79-45D1-8CDC-A8129EB5D62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9" y="4725"/>
              <a:ext cx="114" cy="170"/>
            </a:xfrm>
            <a:custGeom>
              <a:avLst/>
              <a:gdLst>
                <a:gd name="T0" fmla="*/ 0 w 114"/>
                <a:gd name="T1" fmla="*/ 0 h 170"/>
                <a:gd name="T2" fmla="*/ 114 w 114"/>
                <a:gd name="T3" fmla="*/ 0 h 170"/>
                <a:gd name="T4" fmla="*/ 114 w 114"/>
                <a:gd name="T5" fmla="*/ 170 h 170"/>
                <a:gd name="T6" fmla="*/ 57 w 114"/>
                <a:gd name="T7" fmla="*/ 170 h 170"/>
                <a:gd name="T8" fmla="*/ 57 w 114"/>
                <a:gd name="T9" fmla="*/ 57 h 170"/>
                <a:gd name="T10" fmla="*/ 0 w 114"/>
                <a:gd name="T11" fmla="*/ 57 h 170"/>
                <a:gd name="T12" fmla="*/ 0 w 114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70">
                  <a:moveTo>
                    <a:pt x="0" y="0"/>
                  </a:moveTo>
                  <a:lnTo>
                    <a:pt x="114" y="0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33" name="Freeform 969">
              <a:extLst>
                <a:ext uri="{FF2B5EF4-FFF2-40B4-BE49-F238E27FC236}">
                  <a16:creationId xmlns:a16="http://schemas.microsoft.com/office/drawing/2014/main" id="{E622C350-A4F3-4A8A-BAE5-C8919DE75E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3478"/>
              <a:ext cx="1361" cy="1927"/>
            </a:xfrm>
            <a:custGeom>
              <a:avLst/>
              <a:gdLst>
                <a:gd name="T0" fmla="*/ 624 w 1361"/>
                <a:gd name="T1" fmla="*/ 0 h 1927"/>
                <a:gd name="T2" fmla="*/ 454 w 1361"/>
                <a:gd name="T3" fmla="*/ 56 h 1927"/>
                <a:gd name="T4" fmla="*/ 284 w 1361"/>
                <a:gd name="T5" fmla="*/ 283 h 1927"/>
                <a:gd name="T6" fmla="*/ 114 w 1361"/>
                <a:gd name="T7" fmla="*/ 340 h 1927"/>
                <a:gd name="T8" fmla="*/ 0 w 1361"/>
                <a:gd name="T9" fmla="*/ 510 h 1927"/>
                <a:gd name="T10" fmla="*/ 57 w 1361"/>
                <a:gd name="T11" fmla="*/ 567 h 1927"/>
                <a:gd name="T12" fmla="*/ 114 w 1361"/>
                <a:gd name="T13" fmla="*/ 680 h 1927"/>
                <a:gd name="T14" fmla="*/ 170 w 1361"/>
                <a:gd name="T15" fmla="*/ 737 h 1927"/>
                <a:gd name="T16" fmla="*/ 227 w 1361"/>
                <a:gd name="T17" fmla="*/ 793 h 1927"/>
                <a:gd name="T18" fmla="*/ 284 w 1361"/>
                <a:gd name="T19" fmla="*/ 737 h 1927"/>
                <a:gd name="T20" fmla="*/ 397 w 1361"/>
                <a:gd name="T21" fmla="*/ 850 h 1927"/>
                <a:gd name="T22" fmla="*/ 454 w 1361"/>
                <a:gd name="T23" fmla="*/ 907 h 1927"/>
                <a:gd name="T24" fmla="*/ 511 w 1361"/>
                <a:gd name="T25" fmla="*/ 1020 h 1927"/>
                <a:gd name="T26" fmla="*/ 567 w 1361"/>
                <a:gd name="T27" fmla="*/ 1134 h 1927"/>
                <a:gd name="T28" fmla="*/ 624 w 1361"/>
                <a:gd name="T29" fmla="*/ 1247 h 1927"/>
                <a:gd name="T30" fmla="*/ 681 w 1361"/>
                <a:gd name="T31" fmla="*/ 1190 h 1927"/>
                <a:gd name="T32" fmla="*/ 737 w 1361"/>
                <a:gd name="T33" fmla="*/ 1134 h 1927"/>
                <a:gd name="T34" fmla="*/ 794 w 1361"/>
                <a:gd name="T35" fmla="*/ 1190 h 1927"/>
                <a:gd name="T36" fmla="*/ 737 w 1361"/>
                <a:gd name="T37" fmla="*/ 1304 h 1927"/>
                <a:gd name="T38" fmla="*/ 511 w 1361"/>
                <a:gd name="T39" fmla="*/ 1417 h 1927"/>
                <a:gd name="T40" fmla="*/ 567 w 1361"/>
                <a:gd name="T41" fmla="*/ 1531 h 1927"/>
                <a:gd name="T42" fmla="*/ 511 w 1361"/>
                <a:gd name="T43" fmla="*/ 1644 h 1927"/>
                <a:gd name="T44" fmla="*/ 454 w 1361"/>
                <a:gd name="T45" fmla="*/ 1814 h 1927"/>
                <a:gd name="T46" fmla="*/ 340 w 1361"/>
                <a:gd name="T47" fmla="*/ 1871 h 1927"/>
                <a:gd name="T48" fmla="*/ 284 w 1361"/>
                <a:gd name="T49" fmla="*/ 1927 h 1927"/>
                <a:gd name="T50" fmla="*/ 511 w 1361"/>
                <a:gd name="T51" fmla="*/ 1871 h 1927"/>
                <a:gd name="T52" fmla="*/ 567 w 1361"/>
                <a:gd name="T53" fmla="*/ 1814 h 1927"/>
                <a:gd name="T54" fmla="*/ 624 w 1361"/>
                <a:gd name="T55" fmla="*/ 1757 h 1927"/>
                <a:gd name="T56" fmla="*/ 681 w 1361"/>
                <a:gd name="T57" fmla="*/ 1587 h 1927"/>
                <a:gd name="T58" fmla="*/ 851 w 1361"/>
                <a:gd name="T59" fmla="*/ 1531 h 1927"/>
                <a:gd name="T60" fmla="*/ 964 w 1361"/>
                <a:gd name="T61" fmla="*/ 1417 h 1927"/>
                <a:gd name="T62" fmla="*/ 1021 w 1361"/>
                <a:gd name="T63" fmla="*/ 1247 h 1927"/>
                <a:gd name="T64" fmla="*/ 1134 w 1361"/>
                <a:gd name="T65" fmla="*/ 1134 h 1927"/>
                <a:gd name="T66" fmla="*/ 1191 w 1361"/>
                <a:gd name="T67" fmla="*/ 1077 h 1927"/>
                <a:gd name="T68" fmla="*/ 1134 w 1361"/>
                <a:gd name="T69" fmla="*/ 1020 h 1927"/>
                <a:gd name="T70" fmla="*/ 1304 w 1361"/>
                <a:gd name="T71" fmla="*/ 907 h 1927"/>
                <a:gd name="T72" fmla="*/ 1361 w 1361"/>
                <a:gd name="T73" fmla="*/ 793 h 1927"/>
                <a:gd name="T74" fmla="*/ 1304 w 1361"/>
                <a:gd name="T75" fmla="*/ 737 h 1927"/>
                <a:gd name="T76" fmla="*/ 1021 w 1361"/>
                <a:gd name="T77" fmla="*/ 793 h 1927"/>
                <a:gd name="T78" fmla="*/ 794 w 1361"/>
                <a:gd name="T79" fmla="*/ 850 h 1927"/>
                <a:gd name="T80" fmla="*/ 737 w 1361"/>
                <a:gd name="T81" fmla="*/ 793 h 1927"/>
                <a:gd name="T82" fmla="*/ 681 w 1361"/>
                <a:gd name="T83" fmla="*/ 737 h 1927"/>
                <a:gd name="T84" fmla="*/ 624 w 1361"/>
                <a:gd name="T85" fmla="*/ 680 h 1927"/>
                <a:gd name="T86" fmla="*/ 567 w 1361"/>
                <a:gd name="T87" fmla="*/ 623 h 1927"/>
                <a:gd name="T88" fmla="*/ 511 w 1361"/>
                <a:gd name="T89" fmla="*/ 397 h 1927"/>
                <a:gd name="T90" fmla="*/ 567 w 1361"/>
                <a:gd name="T91" fmla="*/ 340 h 1927"/>
                <a:gd name="T92" fmla="*/ 511 w 1361"/>
                <a:gd name="T93" fmla="*/ 226 h 1927"/>
                <a:gd name="T94" fmla="*/ 454 w 1361"/>
                <a:gd name="T95" fmla="*/ 113 h 1927"/>
                <a:gd name="T96" fmla="*/ 511 w 1361"/>
                <a:gd name="T97" fmla="*/ 226 h 1927"/>
                <a:gd name="T98" fmla="*/ 567 w 1361"/>
                <a:gd name="T99" fmla="*/ 283 h 19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361" h="1927">
                  <a:moveTo>
                    <a:pt x="624" y="283"/>
                  </a:moveTo>
                  <a:lnTo>
                    <a:pt x="624" y="0"/>
                  </a:lnTo>
                  <a:lnTo>
                    <a:pt x="454" y="0"/>
                  </a:lnTo>
                  <a:lnTo>
                    <a:pt x="454" y="56"/>
                  </a:lnTo>
                  <a:lnTo>
                    <a:pt x="284" y="56"/>
                  </a:lnTo>
                  <a:lnTo>
                    <a:pt x="284" y="283"/>
                  </a:lnTo>
                  <a:lnTo>
                    <a:pt x="114" y="283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567"/>
                  </a:lnTo>
                  <a:lnTo>
                    <a:pt x="114" y="567"/>
                  </a:lnTo>
                  <a:lnTo>
                    <a:pt x="114" y="680"/>
                  </a:lnTo>
                  <a:lnTo>
                    <a:pt x="170" y="680"/>
                  </a:lnTo>
                  <a:lnTo>
                    <a:pt x="170" y="737"/>
                  </a:lnTo>
                  <a:lnTo>
                    <a:pt x="227" y="737"/>
                  </a:lnTo>
                  <a:lnTo>
                    <a:pt x="227" y="793"/>
                  </a:lnTo>
                  <a:lnTo>
                    <a:pt x="284" y="793"/>
                  </a:lnTo>
                  <a:lnTo>
                    <a:pt x="284" y="737"/>
                  </a:lnTo>
                  <a:lnTo>
                    <a:pt x="397" y="737"/>
                  </a:lnTo>
                  <a:lnTo>
                    <a:pt x="397" y="850"/>
                  </a:lnTo>
                  <a:lnTo>
                    <a:pt x="454" y="850"/>
                  </a:lnTo>
                  <a:lnTo>
                    <a:pt x="454" y="907"/>
                  </a:lnTo>
                  <a:lnTo>
                    <a:pt x="511" y="907"/>
                  </a:lnTo>
                  <a:lnTo>
                    <a:pt x="511" y="1020"/>
                  </a:lnTo>
                  <a:lnTo>
                    <a:pt x="567" y="1020"/>
                  </a:lnTo>
                  <a:lnTo>
                    <a:pt x="567" y="1134"/>
                  </a:lnTo>
                  <a:lnTo>
                    <a:pt x="624" y="1134"/>
                  </a:lnTo>
                  <a:lnTo>
                    <a:pt x="624" y="1247"/>
                  </a:lnTo>
                  <a:lnTo>
                    <a:pt x="681" y="1247"/>
                  </a:lnTo>
                  <a:lnTo>
                    <a:pt x="681" y="1190"/>
                  </a:lnTo>
                  <a:lnTo>
                    <a:pt x="737" y="1190"/>
                  </a:lnTo>
                  <a:lnTo>
                    <a:pt x="737" y="1134"/>
                  </a:lnTo>
                  <a:lnTo>
                    <a:pt x="794" y="1134"/>
                  </a:lnTo>
                  <a:lnTo>
                    <a:pt x="794" y="1190"/>
                  </a:lnTo>
                  <a:lnTo>
                    <a:pt x="737" y="1190"/>
                  </a:lnTo>
                  <a:lnTo>
                    <a:pt x="737" y="1304"/>
                  </a:lnTo>
                  <a:lnTo>
                    <a:pt x="511" y="1304"/>
                  </a:lnTo>
                  <a:lnTo>
                    <a:pt x="511" y="1417"/>
                  </a:lnTo>
                  <a:lnTo>
                    <a:pt x="567" y="1417"/>
                  </a:lnTo>
                  <a:lnTo>
                    <a:pt x="567" y="1531"/>
                  </a:lnTo>
                  <a:lnTo>
                    <a:pt x="511" y="1531"/>
                  </a:lnTo>
                  <a:lnTo>
                    <a:pt x="511" y="1644"/>
                  </a:lnTo>
                  <a:lnTo>
                    <a:pt x="454" y="1644"/>
                  </a:lnTo>
                  <a:lnTo>
                    <a:pt x="454" y="1814"/>
                  </a:lnTo>
                  <a:lnTo>
                    <a:pt x="340" y="1814"/>
                  </a:lnTo>
                  <a:lnTo>
                    <a:pt x="340" y="1871"/>
                  </a:lnTo>
                  <a:lnTo>
                    <a:pt x="284" y="1871"/>
                  </a:lnTo>
                  <a:lnTo>
                    <a:pt x="284" y="1927"/>
                  </a:lnTo>
                  <a:lnTo>
                    <a:pt x="511" y="1927"/>
                  </a:lnTo>
                  <a:lnTo>
                    <a:pt x="511" y="1871"/>
                  </a:lnTo>
                  <a:lnTo>
                    <a:pt x="567" y="1871"/>
                  </a:lnTo>
                  <a:lnTo>
                    <a:pt x="567" y="1814"/>
                  </a:lnTo>
                  <a:lnTo>
                    <a:pt x="624" y="1814"/>
                  </a:lnTo>
                  <a:lnTo>
                    <a:pt x="624" y="1757"/>
                  </a:lnTo>
                  <a:lnTo>
                    <a:pt x="681" y="1757"/>
                  </a:lnTo>
                  <a:lnTo>
                    <a:pt x="681" y="1587"/>
                  </a:lnTo>
                  <a:lnTo>
                    <a:pt x="851" y="1587"/>
                  </a:lnTo>
                  <a:lnTo>
                    <a:pt x="851" y="1531"/>
                  </a:lnTo>
                  <a:lnTo>
                    <a:pt x="964" y="1531"/>
                  </a:lnTo>
                  <a:lnTo>
                    <a:pt x="964" y="1417"/>
                  </a:lnTo>
                  <a:lnTo>
                    <a:pt x="1021" y="1417"/>
                  </a:lnTo>
                  <a:lnTo>
                    <a:pt x="1021" y="1247"/>
                  </a:lnTo>
                  <a:lnTo>
                    <a:pt x="1134" y="1247"/>
                  </a:lnTo>
                  <a:lnTo>
                    <a:pt x="1134" y="1134"/>
                  </a:lnTo>
                  <a:lnTo>
                    <a:pt x="1191" y="1134"/>
                  </a:lnTo>
                  <a:lnTo>
                    <a:pt x="1191" y="1077"/>
                  </a:lnTo>
                  <a:lnTo>
                    <a:pt x="1134" y="1077"/>
                  </a:lnTo>
                  <a:lnTo>
                    <a:pt x="1134" y="1020"/>
                  </a:lnTo>
                  <a:lnTo>
                    <a:pt x="1304" y="1020"/>
                  </a:lnTo>
                  <a:lnTo>
                    <a:pt x="1304" y="907"/>
                  </a:lnTo>
                  <a:lnTo>
                    <a:pt x="1361" y="907"/>
                  </a:lnTo>
                  <a:lnTo>
                    <a:pt x="1361" y="793"/>
                  </a:lnTo>
                  <a:lnTo>
                    <a:pt x="1304" y="793"/>
                  </a:lnTo>
                  <a:lnTo>
                    <a:pt x="1304" y="737"/>
                  </a:lnTo>
                  <a:lnTo>
                    <a:pt x="1021" y="737"/>
                  </a:lnTo>
                  <a:lnTo>
                    <a:pt x="1021" y="793"/>
                  </a:lnTo>
                  <a:lnTo>
                    <a:pt x="794" y="793"/>
                  </a:lnTo>
                  <a:lnTo>
                    <a:pt x="794" y="850"/>
                  </a:lnTo>
                  <a:lnTo>
                    <a:pt x="737" y="850"/>
                  </a:lnTo>
                  <a:lnTo>
                    <a:pt x="737" y="793"/>
                  </a:lnTo>
                  <a:lnTo>
                    <a:pt x="681" y="793"/>
                  </a:lnTo>
                  <a:lnTo>
                    <a:pt x="681" y="737"/>
                  </a:lnTo>
                  <a:lnTo>
                    <a:pt x="624" y="737"/>
                  </a:lnTo>
                  <a:lnTo>
                    <a:pt x="624" y="680"/>
                  </a:lnTo>
                  <a:lnTo>
                    <a:pt x="567" y="680"/>
                  </a:lnTo>
                  <a:lnTo>
                    <a:pt x="567" y="623"/>
                  </a:lnTo>
                  <a:lnTo>
                    <a:pt x="511" y="623"/>
                  </a:lnTo>
                  <a:lnTo>
                    <a:pt x="511" y="397"/>
                  </a:lnTo>
                  <a:lnTo>
                    <a:pt x="567" y="397"/>
                  </a:lnTo>
                  <a:lnTo>
                    <a:pt x="567" y="340"/>
                  </a:lnTo>
                  <a:lnTo>
                    <a:pt x="511" y="340"/>
                  </a:lnTo>
                  <a:lnTo>
                    <a:pt x="511" y="226"/>
                  </a:lnTo>
                  <a:lnTo>
                    <a:pt x="454" y="226"/>
                  </a:lnTo>
                  <a:lnTo>
                    <a:pt x="454" y="113"/>
                  </a:lnTo>
                  <a:lnTo>
                    <a:pt x="511" y="113"/>
                  </a:lnTo>
                  <a:lnTo>
                    <a:pt x="511" y="226"/>
                  </a:lnTo>
                  <a:lnTo>
                    <a:pt x="567" y="226"/>
                  </a:lnTo>
                  <a:lnTo>
                    <a:pt x="567" y="283"/>
                  </a:lnTo>
                  <a:lnTo>
                    <a:pt x="624" y="28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34" name="Freeform 970">
              <a:extLst>
                <a:ext uri="{FF2B5EF4-FFF2-40B4-BE49-F238E27FC236}">
                  <a16:creationId xmlns:a16="http://schemas.microsoft.com/office/drawing/2014/main" id="{D65B775D-A5A3-418B-9D4D-4C294B3F1BA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0" y="4555"/>
              <a:ext cx="1021" cy="794"/>
            </a:xfrm>
            <a:custGeom>
              <a:avLst/>
              <a:gdLst>
                <a:gd name="T0" fmla="*/ 0 w 1021"/>
                <a:gd name="T1" fmla="*/ 454 h 794"/>
                <a:gd name="T2" fmla="*/ 227 w 1021"/>
                <a:gd name="T3" fmla="*/ 454 h 794"/>
                <a:gd name="T4" fmla="*/ 227 w 1021"/>
                <a:gd name="T5" fmla="*/ 397 h 794"/>
                <a:gd name="T6" fmla="*/ 284 w 1021"/>
                <a:gd name="T7" fmla="*/ 397 h 794"/>
                <a:gd name="T8" fmla="*/ 284 w 1021"/>
                <a:gd name="T9" fmla="*/ 340 h 794"/>
                <a:gd name="T10" fmla="*/ 341 w 1021"/>
                <a:gd name="T11" fmla="*/ 340 h 794"/>
                <a:gd name="T12" fmla="*/ 341 w 1021"/>
                <a:gd name="T13" fmla="*/ 283 h 794"/>
                <a:gd name="T14" fmla="*/ 454 w 1021"/>
                <a:gd name="T15" fmla="*/ 283 h 794"/>
                <a:gd name="T16" fmla="*/ 454 w 1021"/>
                <a:gd name="T17" fmla="*/ 227 h 794"/>
                <a:gd name="T18" fmla="*/ 511 w 1021"/>
                <a:gd name="T19" fmla="*/ 227 h 794"/>
                <a:gd name="T20" fmla="*/ 511 w 1021"/>
                <a:gd name="T21" fmla="*/ 113 h 794"/>
                <a:gd name="T22" fmla="*/ 624 w 1021"/>
                <a:gd name="T23" fmla="*/ 113 h 794"/>
                <a:gd name="T24" fmla="*/ 624 w 1021"/>
                <a:gd name="T25" fmla="*/ 57 h 794"/>
                <a:gd name="T26" fmla="*/ 681 w 1021"/>
                <a:gd name="T27" fmla="*/ 57 h 794"/>
                <a:gd name="T28" fmla="*/ 681 w 1021"/>
                <a:gd name="T29" fmla="*/ 0 h 794"/>
                <a:gd name="T30" fmla="*/ 964 w 1021"/>
                <a:gd name="T31" fmla="*/ 0 h 794"/>
                <a:gd name="T32" fmla="*/ 964 w 1021"/>
                <a:gd name="T33" fmla="*/ 57 h 794"/>
                <a:gd name="T34" fmla="*/ 1021 w 1021"/>
                <a:gd name="T35" fmla="*/ 57 h 794"/>
                <a:gd name="T36" fmla="*/ 1021 w 1021"/>
                <a:gd name="T37" fmla="*/ 170 h 794"/>
                <a:gd name="T38" fmla="*/ 964 w 1021"/>
                <a:gd name="T39" fmla="*/ 170 h 794"/>
                <a:gd name="T40" fmla="*/ 964 w 1021"/>
                <a:gd name="T41" fmla="*/ 397 h 794"/>
                <a:gd name="T42" fmla="*/ 851 w 1021"/>
                <a:gd name="T43" fmla="*/ 397 h 794"/>
                <a:gd name="T44" fmla="*/ 851 w 1021"/>
                <a:gd name="T45" fmla="*/ 454 h 794"/>
                <a:gd name="T46" fmla="*/ 567 w 1021"/>
                <a:gd name="T47" fmla="*/ 454 h 794"/>
                <a:gd name="T48" fmla="*/ 567 w 1021"/>
                <a:gd name="T49" fmla="*/ 567 h 794"/>
                <a:gd name="T50" fmla="*/ 511 w 1021"/>
                <a:gd name="T51" fmla="*/ 567 h 794"/>
                <a:gd name="T52" fmla="*/ 511 w 1021"/>
                <a:gd name="T53" fmla="*/ 624 h 794"/>
                <a:gd name="T54" fmla="*/ 454 w 1021"/>
                <a:gd name="T55" fmla="*/ 624 h 794"/>
                <a:gd name="T56" fmla="*/ 454 w 1021"/>
                <a:gd name="T57" fmla="*/ 680 h 794"/>
                <a:gd name="T58" fmla="*/ 397 w 1021"/>
                <a:gd name="T59" fmla="*/ 680 h 794"/>
                <a:gd name="T60" fmla="*/ 397 w 1021"/>
                <a:gd name="T61" fmla="*/ 737 h 794"/>
                <a:gd name="T62" fmla="*/ 284 w 1021"/>
                <a:gd name="T63" fmla="*/ 737 h 794"/>
                <a:gd name="T64" fmla="*/ 284 w 1021"/>
                <a:gd name="T65" fmla="*/ 794 h 794"/>
                <a:gd name="T66" fmla="*/ 170 w 1021"/>
                <a:gd name="T67" fmla="*/ 794 h 794"/>
                <a:gd name="T68" fmla="*/ 170 w 1021"/>
                <a:gd name="T69" fmla="*/ 624 h 794"/>
                <a:gd name="T70" fmla="*/ 114 w 1021"/>
                <a:gd name="T71" fmla="*/ 624 h 794"/>
                <a:gd name="T72" fmla="*/ 114 w 1021"/>
                <a:gd name="T73" fmla="*/ 567 h 794"/>
                <a:gd name="T74" fmla="*/ 57 w 1021"/>
                <a:gd name="T75" fmla="*/ 567 h 794"/>
                <a:gd name="T76" fmla="*/ 57 w 1021"/>
                <a:gd name="T77" fmla="*/ 510 h 794"/>
                <a:gd name="T78" fmla="*/ 0 w 1021"/>
                <a:gd name="T79" fmla="*/ 510 h 794"/>
                <a:gd name="T80" fmla="*/ 0 w 1021"/>
                <a:gd name="T81" fmla="*/ 45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1" h="794">
                  <a:moveTo>
                    <a:pt x="0" y="454"/>
                  </a:moveTo>
                  <a:lnTo>
                    <a:pt x="227" y="454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340"/>
                  </a:lnTo>
                  <a:lnTo>
                    <a:pt x="341" y="340"/>
                  </a:lnTo>
                  <a:lnTo>
                    <a:pt x="341" y="283"/>
                  </a:lnTo>
                  <a:lnTo>
                    <a:pt x="454" y="283"/>
                  </a:lnTo>
                  <a:lnTo>
                    <a:pt x="454" y="227"/>
                  </a:lnTo>
                  <a:lnTo>
                    <a:pt x="511" y="227"/>
                  </a:lnTo>
                  <a:lnTo>
                    <a:pt x="511" y="113"/>
                  </a:lnTo>
                  <a:lnTo>
                    <a:pt x="624" y="113"/>
                  </a:lnTo>
                  <a:lnTo>
                    <a:pt x="624" y="57"/>
                  </a:lnTo>
                  <a:lnTo>
                    <a:pt x="681" y="57"/>
                  </a:lnTo>
                  <a:lnTo>
                    <a:pt x="681" y="0"/>
                  </a:lnTo>
                  <a:lnTo>
                    <a:pt x="964" y="0"/>
                  </a:lnTo>
                  <a:lnTo>
                    <a:pt x="964" y="57"/>
                  </a:lnTo>
                  <a:lnTo>
                    <a:pt x="1021" y="57"/>
                  </a:lnTo>
                  <a:lnTo>
                    <a:pt x="1021" y="170"/>
                  </a:lnTo>
                  <a:lnTo>
                    <a:pt x="964" y="170"/>
                  </a:lnTo>
                  <a:lnTo>
                    <a:pt x="964" y="397"/>
                  </a:lnTo>
                  <a:lnTo>
                    <a:pt x="851" y="397"/>
                  </a:lnTo>
                  <a:lnTo>
                    <a:pt x="851" y="454"/>
                  </a:lnTo>
                  <a:lnTo>
                    <a:pt x="567" y="454"/>
                  </a:lnTo>
                  <a:lnTo>
                    <a:pt x="567" y="567"/>
                  </a:lnTo>
                  <a:lnTo>
                    <a:pt x="511" y="567"/>
                  </a:lnTo>
                  <a:lnTo>
                    <a:pt x="511" y="624"/>
                  </a:lnTo>
                  <a:lnTo>
                    <a:pt x="454" y="624"/>
                  </a:lnTo>
                  <a:lnTo>
                    <a:pt x="454" y="680"/>
                  </a:lnTo>
                  <a:lnTo>
                    <a:pt x="397" y="680"/>
                  </a:lnTo>
                  <a:lnTo>
                    <a:pt x="397" y="737"/>
                  </a:lnTo>
                  <a:lnTo>
                    <a:pt x="284" y="737"/>
                  </a:lnTo>
                  <a:lnTo>
                    <a:pt x="284" y="794"/>
                  </a:lnTo>
                  <a:lnTo>
                    <a:pt x="170" y="794"/>
                  </a:lnTo>
                  <a:lnTo>
                    <a:pt x="170" y="624"/>
                  </a:lnTo>
                  <a:lnTo>
                    <a:pt x="114" y="624"/>
                  </a:lnTo>
                  <a:lnTo>
                    <a:pt x="114" y="567"/>
                  </a:lnTo>
                  <a:lnTo>
                    <a:pt x="57" y="567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0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35" name="Freeform 971">
              <a:extLst>
                <a:ext uri="{FF2B5EF4-FFF2-40B4-BE49-F238E27FC236}">
                  <a16:creationId xmlns:a16="http://schemas.microsoft.com/office/drawing/2014/main" id="{0EBF7A0E-046B-465C-B632-C8994D4B105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4" y="3988"/>
              <a:ext cx="454" cy="624"/>
            </a:xfrm>
            <a:custGeom>
              <a:avLst/>
              <a:gdLst>
                <a:gd name="T0" fmla="*/ 397 w 454"/>
                <a:gd name="T1" fmla="*/ 624 h 624"/>
                <a:gd name="T2" fmla="*/ 397 w 454"/>
                <a:gd name="T3" fmla="*/ 510 h 624"/>
                <a:gd name="T4" fmla="*/ 454 w 454"/>
                <a:gd name="T5" fmla="*/ 510 h 624"/>
                <a:gd name="T6" fmla="*/ 454 w 454"/>
                <a:gd name="T7" fmla="*/ 340 h 624"/>
                <a:gd name="T8" fmla="*/ 397 w 454"/>
                <a:gd name="T9" fmla="*/ 340 h 624"/>
                <a:gd name="T10" fmla="*/ 397 w 454"/>
                <a:gd name="T11" fmla="*/ 227 h 624"/>
                <a:gd name="T12" fmla="*/ 340 w 454"/>
                <a:gd name="T13" fmla="*/ 227 h 624"/>
                <a:gd name="T14" fmla="*/ 340 w 454"/>
                <a:gd name="T15" fmla="*/ 113 h 624"/>
                <a:gd name="T16" fmla="*/ 284 w 454"/>
                <a:gd name="T17" fmla="*/ 113 h 624"/>
                <a:gd name="T18" fmla="*/ 284 w 454"/>
                <a:gd name="T19" fmla="*/ 0 h 624"/>
                <a:gd name="T20" fmla="*/ 170 w 454"/>
                <a:gd name="T21" fmla="*/ 0 h 624"/>
                <a:gd name="T22" fmla="*/ 170 w 454"/>
                <a:gd name="T23" fmla="*/ 57 h 624"/>
                <a:gd name="T24" fmla="*/ 113 w 454"/>
                <a:gd name="T25" fmla="*/ 57 h 624"/>
                <a:gd name="T26" fmla="*/ 113 w 454"/>
                <a:gd name="T27" fmla="*/ 283 h 624"/>
                <a:gd name="T28" fmla="*/ 57 w 454"/>
                <a:gd name="T29" fmla="*/ 283 h 624"/>
                <a:gd name="T30" fmla="*/ 57 w 454"/>
                <a:gd name="T31" fmla="*/ 397 h 624"/>
                <a:gd name="T32" fmla="*/ 0 w 454"/>
                <a:gd name="T33" fmla="*/ 397 h 624"/>
                <a:gd name="T34" fmla="*/ 0 w 454"/>
                <a:gd name="T35" fmla="*/ 510 h 624"/>
                <a:gd name="T36" fmla="*/ 113 w 454"/>
                <a:gd name="T37" fmla="*/ 510 h 624"/>
                <a:gd name="T38" fmla="*/ 113 w 454"/>
                <a:gd name="T39" fmla="*/ 567 h 624"/>
                <a:gd name="T40" fmla="*/ 340 w 454"/>
                <a:gd name="T41" fmla="*/ 567 h 624"/>
                <a:gd name="T42" fmla="*/ 340 w 454"/>
                <a:gd name="T43" fmla="*/ 624 h 624"/>
                <a:gd name="T44" fmla="*/ 397 w 454"/>
                <a:gd name="T45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4" h="624">
                  <a:moveTo>
                    <a:pt x="397" y="624"/>
                  </a:moveTo>
                  <a:lnTo>
                    <a:pt x="397" y="510"/>
                  </a:lnTo>
                  <a:lnTo>
                    <a:pt x="454" y="510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40" y="113"/>
                  </a:lnTo>
                  <a:lnTo>
                    <a:pt x="284" y="113"/>
                  </a:lnTo>
                  <a:lnTo>
                    <a:pt x="284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283"/>
                  </a:lnTo>
                  <a:lnTo>
                    <a:pt x="57" y="283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340" y="567"/>
                  </a:lnTo>
                  <a:lnTo>
                    <a:pt x="340" y="624"/>
                  </a:lnTo>
                  <a:lnTo>
                    <a:pt x="397" y="62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36" name="Freeform 972">
              <a:extLst>
                <a:ext uri="{FF2B5EF4-FFF2-40B4-BE49-F238E27FC236}">
                  <a16:creationId xmlns:a16="http://schemas.microsoft.com/office/drawing/2014/main" id="{BCA92CF9-83F7-4F5B-9927-C5713500AA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0" y="3875"/>
              <a:ext cx="794" cy="1134"/>
            </a:xfrm>
            <a:custGeom>
              <a:avLst/>
              <a:gdLst>
                <a:gd name="T0" fmla="*/ 0 w 794"/>
                <a:gd name="T1" fmla="*/ 1134 h 1134"/>
                <a:gd name="T2" fmla="*/ 0 w 794"/>
                <a:gd name="T3" fmla="*/ 963 h 1134"/>
                <a:gd name="T4" fmla="*/ 57 w 794"/>
                <a:gd name="T5" fmla="*/ 963 h 1134"/>
                <a:gd name="T6" fmla="*/ 57 w 794"/>
                <a:gd name="T7" fmla="*/ 1020 h 1134"/>
                <a:gd name="T8" fmla="*/ 114 w 794"/>
                <a:gd name="T9" fmla="*/ 1020 h 1134"/>
                <a:gd name="T10" fmla="*/ 114 w 794"/>
                <a:gd name="T11" fmla="*/ 963 h 1134"/>
                <a:gd name="T12" fmla="*/ 170 w 794"/>
                <a:gd name="T13" fmla="*/ 963 h 1134"/>
                <a:gd name="T14" fmla="*/ 170 w 794"/>
                <a:gd name="T15" fmla="*/ 907 h 1134"/>
                <a:gd name="T16" fmla="*/ 227 w 794"/>
                <a:gd name="T17" fmla="*/ 907 h 1134"/>
                <a:gd name="T18" fmla="*/ 227 w 794"/>
                <a:gd name="T19" fmla="*/ 850 h 1134"/>
                <a:gd name="T20" fmla="*/ 341 w 794"/>
                <a:gd name="T21" fmla="*/ 850 h 1134"/>
                <a:gd name="T22" fmla="*/ 341 w 794"/>
                <a:gd name="T23" fmla="*/ 680 h 1134"/>
                <a:gd name="T24" fmla="*/ 284 w 794"/>
                <a:gd name="T25" fmla="*/ 680 h 1134"/>
                <a:gd name="T26" fmla="*/ 284 w 794"/>
                <a:gd name="T27" fmla="*/ 453 h 1134"/>
                <a:gd name="T28" fmla="*/ 57 w 794"/>
                <a:gd name="T29" fmla="*/ 453 h 1134"/>
                <a:gd name="T30" fmla="*/ 57 w 794"/>
                <a:gd name="T31" fmla="*/ 396 h 1134"/>
                <a:gd name="T32" fmla="*/ 114 w 794"/>
                <a:gd name="T33" fmla="*/ 396 h 1134"/>
                <a:gd name="T34" fmla="*/ 114 w 794"/>
                <a:gd name="T35" fmla="*/ 340 h 1134"/>
                <a:gd name="T36" fmla="*/ 170 w 794"/>
                <a:gd name="T37" fmla="*/ 340 h 1134"/>
                <a:gd name="T38" fmla="*/ 170 w 794"/>
                <a:gd name="T39" fmla="*/ 226 h 1134"/>
                <a:gd name="T40" fmla="*/ 284 w 794"/>
                <a:gd name="T41" fmla="*/ 226 h 1134"/>
                <a:gd name="T42" fmla="*/ 284 w 794"/>
                <a:gd name="T43" fmla="*/ 170 h 1134"/>
                <a:gd name="T44" fmla="*/ 341 w 794"/>
                <a:gd name="T45" fmla="*/ 170 h 1134"/>
                <a:gd name="T46" fmla="*/ 341 w 794"/>
                <a:gd name="T47" fmla="*/ 113 h 1134"/>
                <a:gd name="T48" fmla="*/ 454 w 794"/>
                <a:gd name="T49" fmla="*/ 113 h 1134"/>
                <a:gd name="T50" fmla="*/ 454 w 794"/>
                <a:gd name="T51" fmla="*/ 56 h 1134"/>
                <a:gd name="T52" fmla="*/ 681 w 794"/>
                <a:gd name="T53" fmla="*/ 56 h 1134"/>
                <a:gd name="T54" fmla="*/ 681 w 794"/>
                <a:gd name="T55" fmla="*/ 0 h 1134"/>
                <a:gd name="T56" fmla="*/ 794 w 794"/>
                <a:gd name="T57" fmla="*/ 0 h 1134"/>
                <a:gd name="T58" fmla="*/ 794 w 794"/>
                <a:gd name="T59" fmla="*/ 170 h 1134"/>
                <a:gd name="T60" fmla="*/ 737 w 794"/>
                <a:gd name="T61" fmla="*/ 170 h 1134"/>
                <a:gd name="T62" fmla="*/ 737 w 794"/>
                <a:gd name="T63" fmla="*/ 396 h 1134"/>
                <a:gd name="T64" fmla="*/ 681 w 794"/>
                <a:gd name="T65" fmla="*/ 396 h 1134"/>
                <a:gd name="T66" fmla="*/ 681 w 794"/>
                <a:gd name="T67" fmla="*/ 510 h 1134"/>
                <a:gd name="T68" fmla="*/ 624 w 794"/>
                <a:gd name="T69" fmla="*/ 510 h 1134"/>
                <a:gd name="T70" fmla="*/ 624 w 794"/>
                <a:gd name="T71" fmla="*/ 623 h 1134"/>
                <a:gd name="T72" fmla="*/ 737 w 794"/>
                <a:gd name="T73" fmla="*/ 623 h 1134"/>
                <a:gd name="T74" fmla="*/ 737 w 794"/>
                <a:gd name="T75" fmla="*/ 680 h 1134"/>
                <a:gd name="T76" fmla="*/ 681 w 794"/>
                <a:gd name="T77" fmla="*/ 680 h 1134"/>
                <a:gd name="T78" fmla="*/ 681 w 794"/>
                <a:gd name="T79" fmla="*/ 737 h 1134"/>
                <a:gd name="T80" fmla="*/ 624 w 794"/>
                <a:gd name="T81" fmla="*/ 737 h 1134"/>
                <a:gd name="T82" fmla="*/ 624 w 794"/>
                <a:gd name="T83" fmla="*/ 793 h 1134"/>
                <a:gd name="T84" fmla="*/ 511 w 794"/>
                <a:gd name="T85" fmla="*/ 793 h 1134"/>
                <a:gd name="T86" fmla="*/ 511 w 794"/>
                <a:gd name="T87" fmla="*/ 907 h 1134"/>
                <a:gd name="T88" fmla="*/ 454 w 794"/>
                <a:gd name="T89" fmla="*/ 907 h 1134"/>
                <a:gd name="T90" fmla="*/ 454 w 794"/>
                <a:gd name="T91" fmla="*/ 963 h 1134"/>
                <a:gd name="T92" fmla="*/ 341 w 794"/>
                <a:gd name="T93" fmla="*/ 963 h 1134"/>
                <a:gd name="T94" fmla="*/ 341 w 794"/>
                <a:gd name="T95" fmla="*/ 1020 h 1134"/>
                <a:gd name="T96" fmla="*/ 284 w 794"/>
                <a:gd name="T97" fmla="*/ 1020 h 1134"/>
                <a:gd name="T98" fmla="*/ 284 w 794"/>
                <a:gd name="T99" fmla="*/ 1077 h 1134"/>
                <a:gd name="T100" fmla="*/ 227 w 794"/>
                <a:gd name="T101" fmla="*/ 1077 h 1134"/>
                <a:gd name="T102" fmla="*/ 227 w 794"/>
                <a:gd name="T103" fmla="*/ 1134 h 1134"/>
                <a:gd name="T104" fmla="*/ 0 w 794"/>
                <a:gd name="T105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94" h="1134">
                  <a:moveTo>
                    <a:pt x="0" y="1134"/>
                  </a:moveTo>
                  <a:lnTo>
                    <a:pt x="0" y="963"/>
                  </a:lnTo>
                  <a:lnTo>
                    <a:pt x="57" y="963"/>
                  </a:lnTo>
                  <a:lnTo>
                    <a:pt x="57" y="1020"/>
                  </a:lnTo>
                  <a:lnTo>
                    <a:pt x="114" y="1020"/>
                  </a:lnTo>
                  <a:lnTo>
                    <a:pt x="114" y="963"/>
                  </a:lnTo>
                  <a:lnTo>
                    <a:pt x="170" y="963"/>
                  </a:lnTo>
                  <a:lnTo>
                    <a:pt x="170" y="907"/>
                  </a:lnTo>
                  <a:lnTo>
                    <a:pt x="227" y="907"/>
                  </a:lnTo>
                  <a:lnTo>
                    <a:pt x="227" y="850"/>
                  </a:lnTo>
                  <a:lnTo>
                    <a:pt x="341" y="850"/>
                  </a:lnTo>
                  <a:lnTo>
                    <a:pt x="341" y="680"/>
                  </a:lnTo>
                  <a:lnTo>
                    <a:pt x="284" y="680"/>
                  </a:lnTo>
                  <a:lnTo>
                    <a:pt x="284" y="453"/>
                  </a:lnTo>
                  <a:lnTo>
                    <a:pt x="57" y="453"/>
                  </a:lnTo>
                  <a:lnTo>
                    <a:pt x="57" y="396"/>
                  </a:lnTo>
                  <a:lnTo>
                    <a:pt x="114" y="396"/>
                  </a:lnTo>
                  <a:lnTo>
                    <a:pt x="114" y="340"/>
                  </a:lnTo>
                  <a:lnTo>
                    <a:pt x="170" y="340"/>
                  </a:lnTo>
                  <a:lnTo>
                    <a:pt x="170" y="226"/>
                  </a:lnTo>
                  <a:lnTo>
                    <a:pt x="284" y="226"/>
                  </a:lnTo>
                  <a:lnTo>
                    <a:pt x="284" y="170"/>
                  </a:lnTo>
                  <a:lnTo>
                    <a:pt x="341" y="170"/>
                  </a:lnTo>
                  <a:lnTo>
                    <a:pt x="341" y="113"/>
                  </a:lnTo>
                  <a:lnTo>
                    <a:pt x="454" y="113"/>
                  </a:lnTo>
                  <a:lnTo>
                    <a:pt x="454" y="56"/>
                  </a:lnTo>
                  <a:lnTo>
                    <a:pt x="681" y="56"/>
                  </a:lnTo>
                  <a:lnTo>
                    <a:pt x="681" y="0"/>
                  </a:lnTo>
                  <a:lnTo>
                    <a:pt x="794" y="0"/>
                  </a:lnTo>
                  <a:lnTo>
                    <a:pt x="794" y="170"/>
                  </a:lnTo>
                  <a:lnTo>
                    <a:pt x="737" y="170"/>
                  </a:lnTo>
                  <a:lnTo>
                    <a:pt x="737" y="396"/>
                  </a:lnTo>
                  <a:lnTo>
                    <a:pt x="681" y="396"/>
                  </a:lnTo>
                  <a:lnTo>
                    <a:pt x="681" y="510"/>
                  </a:lnTo>
                  <a:lnTo>
                    <a:pt x="624" y="510"/>
                  </a:lnTo>
                  <a:lnTo>
                    <a:pt x="624" y="623"/>
                  </a:lnTo>
                  <a:lnTo>
                    <a:pt x="737" y="623"/>
                  </a:lnTo>
                  <a:lnTo>
                    <a:pt x="737" y="680"/>
                  </a:lnTo>
                  <a:lnTo>
                    <a:pt x="681" y="680"/>
                  </a:lnTo>
                  <a:lnTo>
                    <a:pt x="681" y="737"/>
                  </a:lnTo>
                  <a:lnTo>
                    <a:pt x="624" y="737"/>
                  </a:lnTo>
                  <a:lnTo>
                    <a:pt x="624" y="793"/>
                  </a:lnTo>
                  <a:lnTo>
                    <a:pt x="511" y="793"/>
                  </a:lnTo>
                  <a:lnTo>
                    <a:pt x="511" y="907"/>
                  </a:lnTo>
                  <a:lnTo>
                    <a:pt x="454" y="907"/>
                  </a:lnTo>
                  <a:lnTo>
                    <a:pt x="454" y="963"/>
                  </a:lnTo>
                  <a:lnTo>
                    <a:pt x="341" y="963"/>
                  </a:lnTo>
                  <a:lnTo>
                    <a:pt x="341" y="1020"/>
                  </a:lnTo>
                  <a:lnTo>
                    <a:pt x="284" y="1020"/>
                  </a:lnTo>
                  <a:lnTo>
                    <a:pt x="284" y="1077"/>
                  </a:lnTo>
                  <a:lnTo>
                    <a:pt x="227" y="1077"/>
                  </a:lnTo>
                  <a:lnTo>
                    <a:pt x="227" y="1134"/>
                  </a:lnTo>
                  <a:lnTo>
                    <a:pt x="0" y="113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37" name="Freeform 973">
              <a:extLst>
                <a:ext uri="{FF2B5EF4-FFF2-40B4-BE49-F238E27FC236}">
                  <a16:creationId xmlns:a16="http://schemas.microsoft.com/office/drawing/2014/main" id="{5D159407-F236-487D-AC3D-820B3F5B9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6" y="3421"/>
              <a:ext cx="1305" cy="1134"/>
            </a:xfrm>
            <a:custGeom>
              <a:avLst/>
              <a:gdLst>
                <a:gd name="T0" fmla="*/ 397 w 1305"/>
                <a:gd name="T1" fmla="*/ 1134 h 1134"/>
                <a:gd name="T2" fmla="*/ 397 w 1305"/>
                <a:gd name="T3" fmla="*/ 964 h 1134"/>
                <a:gd name="T4" fmla="*/ 454 w 1305"/>
                <a:gd name="T5" fmla="*/ 964 h 1134"/>
                <a:gd name="T6" fmla="*/ 454 w 1305"/>
                <a:gd name="T7" fmla="*/ 850 h 1134"/>
                <a:gd name="T8" fmla="*/ 397 w 1305"/>
                <a:gd name="T9" fmla="*/ 850 h 1134"/>
                <a:gd name="T10" fmla="*/ 397 w 1305"/>
                <a:gd name="T11" fmla="*/ 794 h 1134"/>
                <a:gd name="T12" fmla="*/ 114 w 1305"/>
                <a:gd name="T13" fmla="*/ 794 h 1134"/>
                <a:gd name="T14" fmla="*/ 114 w 1305"/>
                <a:gd name="T15" fmla="*/ 680 h 1134"/>
                <a:gd name="T16" fmla="*/ 57 w 1305"/>
                <a:gd name="T17" fmla="*/ 680 h 1134"/>
                <a:gd name="T18" fmla="*/ 57 w 1305"/>
                <a:gd name="T19" fmla="*/ 624 h 1134"/>
                <a:gd name="T20" fmla="*/ 0 w 1305"/>
                <a:gd name="T21" fmla="*/ 624 h 1134"/>
                <a:gd name="T22" fmla="*/ 0 w 1305"/>
                <a:gd name="T23" fmla="*/ 567 h 1134"/>
                <a:gd name="T24" fmla="*/ 0 w 1305"/>
                <a:gd name="T25" fmla="*/ 510 h 1134"/>
                <a:gd name="T26" fmla="*/ 57 w 1305"/>
                <a:gd name="T27" fmla="*/ 510 h 1134"/>
                <a:gd name="T28" fmla="*/ 114 w 1305"/>
                <a:gd name="T29" fmla="*/ 510 h 1134"/>
                <a:gd name="T30" fmla="*/ 114 w 1305"/>
                <a:gd name="T31" fmla="*/ 567 h 1134"/>
                <a:gd name="T32" fmla="*/ 284 w 1305"/>
                <a:gd name="T33" fmla="*/ 567 h 1134"/>
                <a:gd name="T34" fmla="*/ 284 w 1305"/>
                <a:gd name="T35" fmla="*/ 624 h 1134"/>
                <a:gd name="T36" fmla="*/ 397 w 1305"/>
                <a:gd name="T37" fmla="*/ 624 h 1134"/>
                <a:gd name="T38" fmla="*/ 397 w 1305"/>
                <a:gd name="T39" fmla="*/ 680 h 1134"/>
                <a:gd name="T40" fmla="*/ 511 w 1305"/>
                <a:gd name="T41" fmla="*/ 680 h 1134"/>
                <a:gd name="T42" fmla="*/ 511 w 1305"/>
                <a:gd name="T43" fmla="*/ 170 h 1134"/>
                <a:gd name="T44" fmla="*/ 624 w 1305"/>
                <a:gd name="T45" fmla="*/ 170 h 1134"/>
                <a:gd name="T46" fmla="*/ 624 w 1305"/>
                <a:gd name="T47" fmla="*/ 113 h 1134"/>
                <a:gd name="T48" fmla="*/ 794 w 1305"/>
                <a:gd name="T49" fmla="*/ 113 h 1134"/>
                <a:gd name="T50" fmla="*/ 794 w 1305"/>
                <a:gd name="T51" fmla="*/ 0 h 1134"/>
                <a:gd name="T52" fmla="*/ 964 w 1305"/>
                <a:gd name="T53" fmla="*/ 0 h 1134"/>
                <a:gd name="T54" fmla="*/ 964 w 1305"/>
                <a:gd name="T55" fmla="*/ 57 h 1134"/>
                <a:gd name="T56" fmla="*/ 1191 w 1305"/>
                <a:gd name="T57" fmla="*/ 57 h 1134"/>
                <a:gd name="T58" fmla="*/ 1191 w 1305"/>
                <a:gd name="T59" fmla="*/ 113 h 1134"/>
                <a:gd name="T60" fmla="*/ 1305 w 1305"/>
                <a:gd name="T61" fmla="*/ 113 h 1134"/>
                <a:gd name="T62" fmla="*/ 1305 w 1305"/>
                <a:gd name="T63" fmla="*/ 227 h 1134"/>
                <a:gd name="T64" fmla="*/ 1248 w 1305"/>
                <a:gd name="T65" fmla="*/ 227 h 1134"/>
                <a:gd name="T66" fmla="*/ 1248 w 1305"/>
                <a:gd name="T67" fmla="*/ 340 h 1134"/>
                <a:gd name="T68" fmla="*/ 1134 w 1305"/>
                <a:gd name="T69" fmla="*/ 340 h 1134"/>
                <a:gd name="T70" fmla="*/ 1134 w 1305"/>
                <a:gd name="T71" fmla="*/ 397 h 1134"/>
                <a:gd name="T72" fmla="*/ 1078 w 1305"/>
                <a:gd name="T73" fmla="*/ 397 h 1134"/>
                <a:gd name="T74" fmla="*/ 1078 w 1305"/>
                <a:gd name="T75" fmla="*/ 454 h 1134"/>
                <a:gd name="T76" fmla="*/ 964 w 1305"/>
                <a:gd name="T77" fmla="*/ 454 h 1134"/>
                <a:gd name="T78" fmla="*/ 964 w 1305"/>
                <a:gd name="T79" fmla="*/ 510 h 1134"/>
                <a:gd name="T80" fmla="*/ 1021 w 1305"/>
                <a:gd name="T81" fmla="*/ 510 h 1134"/>
                <a:gd name="T82" fmla="*/ 1021 w 1305"/>
                <a:gd name="T83" fmla="*/ 567 h 1134"/>
                <a:gd name="T84" fmla="*/ 1078 w 1305"/>
                <a:gd name="T85" fmla="*/ 567 h 1134"/>
                <a:gd name="T86" fmla="*/ 1078 w 1305"/>
                <a:gd name="T87" fmla="*/ 624 h 1134"/>
                <a:gd name="T88" fmla="*/ 1134 w 1305"/>
                <a:gd name="T89" fmla="*/ 624 h 1134"/>
                <a:gd name="T90" fmla="*/ 1134 w 1305"/>
                <a:gd name="T91" fmla="*/ 794 h 1134"/>
                <a:gd name="T92" fmla="*/ 1078 w 1305"/>
                <a:gd name="T93" fmla="*/ 794 h 1134"/>
                <a:gd name="T94" fmla="*/ 1078 w 1305"/>
                <a:gd name="T95" fmla="*/ 850 h 1134"/>
                <a:gd name="T96" fmla="*/ 1021 w 1305"/>
                <a:gd name="T97" fmla="*/ 850 h 1134"/>
                <a:gd name="T98" fmla="*/ 1021 w 1305"/>
                <a:gd name="T99" fmla="*/ 964 h 1134"/>
                <a:gd name="T100" fmla="*/ 908 w 1305"/>
                <a:gd name="T101" fmla="*/ 964 h 1134"/>
                <a:gd name="T102" fmla="*/ 908 w 1305"/>
                <a:gd name="T103" fmla="*/ 907 h 1134"/>
                <a:gd name="T104" fmla="*/ 794 w 1305"/>
                <a:gd name="T105" fmla="*/ 907 h 1134"/>
                <a:gd name="T106" fmla="*/ 794 w 1305"/>
                <a:gd name="T107" fmla="*/ 964 h 1134"/>
                <a:gd name="T108" fmla="*/ 681 w 1305"/>
                <a:gd name="T109" fmla="*/ 964 h 1134"/>
                <a:gd name="T110" fmla="*/ 681 w 1305"/>
                <a:gd name="T111" fmla="*/ 1021 h 1134"/>
                <a:gd name="T112" fmla="*/ 624 w 1305"/>
                <a:gd name="T113" fmla="*/ 1021 h 1134"/>
                <a:gd name="T114" fmla="*/ 624 w 1305"/>
                <a:gd name="T115" fmla="*/ 1077 h 1134"/>
                <a:gd name="T116" fmla="*/ 454 w 1305"/>
                <a:gd name="T117" fmla="*/ 1077 h 1134"/>
                <a:gd name="T118" fmla="*/ 454 w 1305"/>
                <a:gd name="T119" fmla="*/ 1134 h 1134"/>
                <a:gd name="T120" fmla="*/ 397 w 1305"/>
                <a:gd name="T121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5" h="1134">
                  <a:moveTo>
                    <a:pt x="397" y="1134"/>
                  </a:moveTo>
                  <a:lnTo>
                    <a:pt x="397" y="964"/>
                  </a:lnTo>
                  <a:lnTo>
                    <a:pt x="454" y="964"/>
                  </a:lnTo>
                  <a:lnTo>
                    <a:pt x="454" y="850"/>
                  </a:lnTo>
                  <a:lnTo>
                    <a:pt x="397" y="850"/>
                  </a:lnTo>
                  <a:lnTo>
                    <a:pt x="397" y="794"/>
                  </a:lnTo>
                  <a:lnTo>
                    <a:pt x="114" y="794"/>
                  </a:lnTo>
                  <a:lnTo>
                    <a:pt x="114" y="680"/>
                  </a:lnTo>
                  <a:lnTo>
                    <a:pt x="57" y="680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567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114" y="510"/>
                  </a:lnTo>
                  <a:lnTo>
                    <a:pt x="114" y="567"/>
                  </a:lnTo>
                  <a:lnTo>
                    <a:pt x="284" y="567"/>
                  </a:lnTo>
                  <a:lnTo>
                    <a:pt x="284" y="624"/>
                  </a:lnTo>
                  <a:lnTo>
                    <a:pt x="397" y="624"/>
                  </a:lnTo>
                  <a:lnTo>
                    <a:pt x="397" y="680"/>
                  </a:lnTo>
                  <a:lnTo>
                    <a:pt x="511" y="680"/>
                  </a:lnTo>
                  <a:lnTo>
                    <a:pt x="511" y="170"/>
                  </a:lnTo>
                  <a:lnTo>
                    <a:pt x="624" y="170"/>
                  </a:lnTo>
                  <a:lnTo>
                    <a:pt x="624" y="113"/>
                  </a:lnTo>
                  <a:lnTo>
                    <a:pt x="794" y="113"/>
                  </a:lnTo>
                  <a:lnTo>
                    <a:pt x="794" y="0"/>
                  </a:lnTo>
                  <a:lnTo>
                    <a:pt x="964" y="0"/>
                  </a:lnTo>
                  <a:lnTo>
                    <a:pt x="964" y="57"/>
                  </a:lnTo>
                  <a:lnTo>
                    <a:pt x="1191" y="57"/>
                  </a:lnTo>
                  <a:lnTo>
                    <a:pt x="1191" y="113"/>
                  </a:lnTo>
                  <a:lnTo>
                    <a:pt x="1305" y="113"/>
                  </a:lnTo>
                  <a:lnTo>
                    <a:pt x="1305" y="227"/>
                  </a:lnTo>
                  <a:lnTo>
                    <a:pt x="1248" y="227"/>
                  </a:lnTo>
                  <a:lnTo>
                    <a:pt x="1248" y="340"/>
                  </a:lnTo>
                  <a:lnTo>
                    <a:pt x="1134" y="340"/>
                  </a:lnTo>
                  <a:lnTo>
                    <a:pt x="1134" y="397"/>
                  </a:lnTo>
                  <a:lnTo>
                    <a:pt x="1078" y="397"/>
                  </a:lnTo>
                  <a:lnTo>
                    <a:pt x="1078" y="454"/>
                  </a:lnTo>
                  <a:lnTo>
                    <a:pt x="964" y="454"/>
                  </a:lnTo>
                  <a:lnTo>
                    <a:pt x="964" y="510"/>
                  </a:lnTo>
                  <a:lnTo>
                    <a:pt x="1021" y="510"/>
                  </a:lnTo>
                  <a:lnTo>
                    <a:pt x="1021" y="567"/>
                  </a:lnTo>
                  <a:lnTo>
                    <a:pt x="1078" y="567"/>
                  </a:lnTo>
                  <a:lnTo>
                    <a:pt x="1078" y="624"/>
                  </a:lnTo>
                  <a:lnTo>
                    <a:pt x="1134" y="624"/>
                  </a:lnTo>
                  <a:lnTo>
                    <a:pt x="1134" y="794"/>
                  </a:lnTo>
                  <a:lnTo>
                    <a:pt x="1078" y="794"/>
                  </a:lnTo>
                  <a:lnTo>
                    <a:pt x="1078" y="850"/>
                  </a:lnTo>
                  <a:lnTo>
                    <a:pt x="1021" y="850"/>
                  </a:lnTo>
                  <a:lnTo>
                    <a:pt x="1021" y="964"/>
                  </a:lnTo>
                  <a:lnTo>
                    <a:pt x="908" y="964"/>
                  </a:lnTo>
                  <a:lnTo>
                    <a:pt x="908" y="907"/>
                  </a:lnTo>
                  <a:lnTo>
                    <a:pt x="794" y="907"/>
                  </a:lnTo>
                  <a:lnTo>
                    <a:pt x="794" y="964"/>
                  </a:lnTo>
                  <a:lnTo>
                    <a:pt x="681" y="964"/>
                  </a:lnTo>
                  <a:lnTo>
                    <a:pt x="681" y="1021"/>
                  </a:lnTo>
                  <a:lnTo>
                    <a:pt x="624" y="1021"/>
                  </a:lnTo>
                  <a:lnTo>
                    <a:pt x="624" y="1077"/>
                  </a:lnTo>
                  <a:lnTo>
                    <a:pt x="454" y="1077"/>
                  </a:lnTo>
                  <a:lnTo>
                    <a:pt x="454" y="1134"/>
                  </a:lnTo>
                  <a:lnTo>
                    <a:pt x="397" y="113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38" name="Freeform 974">
              <a:extLst>
                <a:ext uri="{FF2B5EF4-FFF2-40B4-BE49-F238E27FC236}">
                  <a16:creationId xmlns:a16="http://schemas.microsoft.com/office/drawing/2014/main" id="{B6955F66-AC2D-430F-B04F-C7CF1348F30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" y="3308"/>
              <a:ext cx="623" cy="793"/>
            </a:xfrm>
            <a:custGeom>
              <a:avLst/>
              <a:gdLst>
                <a:gd name="T0" fmla="*/ 340 w 623"/>
                <a:gd name="T1" fmla="*/ 793 h 793"/>
                <a:gd name="T2" fmla="*/ 340 w 623"/>
                <a:gd name="T3" fmla="*/ 283 h 793"/>
                <a:gd name="T4" fmla="*/ 453 w 623"/>
                <a:gd name="T5" fmla="*/ 283 h 793"/>
                <a:gd name="T6" fmla="*/ 453 w 623"/>
                <a:gd name="T7" fmla="*/ 226 h 793"/>
                <a:gd name="T8" fmla="*/ 623 w 623"/>
                <a:gd name="T9" fmla="*/ 226 h 793"/>
                <a:gd name="T10" fmla="*/ 623 w 623"/>
                <a:gd name="T11" fmla="*/ 56 h 793"/>
                <a:gd name="T12" fmla="*/ 510 w 623"/>
                <a:gd name="T13" fmla="*/ 56 h 793"/>
                <a:gd name="T14" fmla="*/ 510 w 623"/>
                <a:gd name="T15" fmla="*/ 0 h 793"/>
                <a:gd name="T16" fmla="*/ 396 w 623"/>
                <a:gd name="T17" fmla="*/ 0 h 793"/>
                <a:gd name="T18" fmla="*/ 396 w 623"/>
                <a:gd name="T19" fmla="*/ 56 h 793"/>
                <a:gd name="T20" fmla="*/ 226 w 623"/>
                <a:gd name="T21" fmla="*/ 56 h 793"/>
                <a:gd name="T22" fmla="*/ 226 w 623"/>
                <a:gd name="T23" fmla="*/ 113 h 793"/>
                <a:gd name="T24" fmla="*/ 113 w 623"/>
                <a:gd name="T25" fmla="*/ 113 h 793"/>
                <a:gd name="T26" fmla="*/ 113 w 623"/>
                <a:gd name="T27" fmla="*/ 56 h 793"/>
                <a:gd name="T28" fmla="*/ 56 w 623"/>
                <a:gd name="T29" fmla="*/ 56 h 793"/>
                <a:gd name="T30" fmla="*/ 56 w 623"/>
                <a:gd name="T31" fmla="*/ 113 h 793"/>
                <a:gd name="T32" fmla="*/ 0 w 623"/>
                <a:gd name="T33" fmla="*/ 113 h 793"/>
                <a:gd name="T34" fmla="*/ 0 w 623"/>
                <a:gd name="T35" fmla="*/ 396 h 793"/>
                <a:gd name="T36" fmla="*/ 56 w 623"/>
                <a:gd name="T37" fmla="*/ 396 h 793"/>
                <a:gd name="T38" fmla="*/ 56 w 623"/>
                <a:gd name="T39" fmla="*/ 510 h 793"/>
                <a:gd name="T40" fmla="*/ 113 w 623"/>
                <a:gd name="T41" fmla="*/ 510 h 793"/>
                <a:gd name="T42" fmla="*/ 113 w 623"/>
                <a:gd name="T43" fmla="*/ 623 h 793"/>
                <a:gd name="T44" fmla="*/ 170 w 623"/>
                <a:gd name="T45" fmla="*/ 623 h 793"/>
                <a:gd name="T46" fmla="*/ 170 w 623"/>
                <a:gd name="T47" fmla="*/ 680 h 793"/>
                <a:gd name="T48" fmla="*/ 226 w 623"/>
                <a:gd name="T49" fmla="*/ 680 h 793"/>
                <a:gd name="T50" fmla="*/ 226 w 623"/>
                <a:gd name="T51" fmla="*/ 737 h 793"/>
                <a:gd name="T52" fmla="*/ 283 w 623"/>
                <a:gd name="T53" fmla="*/ 737 h 793"/>
                <a:gd name="T54" fmla="*/ 283 w 623"/>
                <a:gd name="T55" fmla="*/ 793 h 793"/>
                <a:gd name="T56" fmla="*/ 340 w 623"/>
                <a:gd name="T57" fmla="*/ 793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3" h="793">
                  <a:moveTo>
                    <a:pt x="340" y="793"/>
                  </a:moveTo>
                  <a:lnTo>
                    <a:pt x="340" y="283"/>
                  </a:lnTo>
                  <a:lnTo>
                    <a:pt x="453" y="283"/>
                  </a:lnTo>
                  <a:lnTo>
                    <a:pt x="453" y="226"/>
                  </a:lnTo>
                  <a:lnTo>
                    <a:pt x="623" y="226"/>
                  </a:lnTo>
                  <a:lnTo>
                    <a:pt x="623" y="56"/>
                  </a:lnTo>
                  <a:lnTo>
                    <a:pt x="510" y="56"/>
                  </a:lnTo>
                  <a:lnTo>
                    <a:pt x="510" y="0"/>
                  </a:lnTo>
                  <a:lnTo>
                    <a:pt x="396" y="0"/>
                  </a:lnTo>
                  <a:lnTo>
                    <a:pt x="396" y="56"/>
                  </a:lnTo>
                  <a:lnTo>
                    <a:pt x="226" y="56"/>
                  </a:lnTo>
                  <a:lnTo>
                    <a:pt x="226" y="113"/>
                  </a:lnTo>
                  <a:lnTo>
                    <a:pt x="113" y="113"/>
                  </a:lnTo>
                  <a:lnTo>
                    <a:pt x="113" y="56"/>
                  </a:lnTo>
                  <a:lnTo>
                    <a:pt x="56" y="56"/>
                  </a:lnTo>
                  <a:lnTo>
                    <a:pt x="56" y="113"/>
                  </a:lnTo>
                  <a:lnTo>
                    <a:pt x="0" y="113"/>
                  </a:lnTo>
                  <a:lnTo>
                    <a:pt x="0" y="396"/>
                  </a:lnTo>
                  <a:lnTo>
                    <a:pt x="56" y="396"/>
                  </a:lnTo>
                  <a:lnTo>
                    <a:pt x="56" y="510"/>
                  </a:lnTo>
                  <a:lnTo>
                    <a:pt x="113" y="510"/>
                  </a:lnTo>
                  <a:lnTo>
                    <a:pt x="113" y="623"/>
                  </a:lnTo>
                  <a:lnTo>
                    <a:pt x="170" y="623"/>
                  </a:lnTo>
                  <a:lnTo>
                    <a:pt x="170" y="680"/>
                  </a:lnTo>
                  <a:lnTo>
                    <a:pt x="226" y="680"/>
                  </a:lnTo>
                  <a:lnTo>
                    <a:pt x="226" y="737"/>
                  </a:lnTo>
                  <a:lnTo>
                    <a:pt x="283" y="737"/>
                  </a:lnTo>
                  <a:lnTo>
                    <a:pt x="283" y="793"/>
                  </a:lnTo>
                  <a:lnTo>
                    <a:pt x="340" y="79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39" name="Freeform 975">
              <a:extLst>
                <a:ext uri="{FF2B5EF4-FFF2-40B4-BE49-F238E27FC236}">
                  <a16:creationId xmlns:a16="http://schemas.microsoft.com/office/drawing/2014/main" id="{EE8FFF1E-D1CB-4AD0-9FCF-D8ABAD6813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9" y="2797"/>
              <a:ext cx="794" cy="1021"/>
            </a:xfrm>
            <a:custGeom>
              <a:avLst/>
              <a:gdLst>
                <a:gd name="T0" fmla="*/ 794 w 794"/>
                <a:gd name="T1" fmla="*/ 681 h 1021"/>
                <a:gd name="T2" fmla="*/ 794 w 794"/>
                <a:gd name="T3" fmla="*/ 567 h 1021"/>
                <a:gd name="T4" fmla="*/ 737 w 794"/>
                <a:gd name="T5" fmla="*/ 567 h 1021"/>
                <a:gd name="T6" fmla="*/ 737 w 794"/>
                <a:gd name="T7" fmla="*/ 454 h 1021"/>
                <a:gd name="T8" fmla="*/ 510 w 794"/>
                <a:gd name="T9" fmla="*/ 454 h 1021"/>
                <a:gd name="T10" fmla="*/ 510 w 794"/>
                <a:gd name="T11" fmla="*/ 511 h 1021"/>
                <a:gd name="T12" fmla="*/ 454 w 794"/>
                <a:gd name="T13" fmla="*/ 511 h 1021"/>
                <a:gd name="T14" fmla="*/ 454 w 794"/>
                <a:gd name="T15" fmla="*/ 340 h 1021"/>
                <a:gd name="T16" fmla="*/ 510 w 794"/>
                <a:gd name="T17" fmla="*/ 340 h 1021"/>
                <a:gd name="T18" fmla="*/ 510 w 794"/>
                <a:gd name="T19" fmla="*/ 227 h 1021"/>
                <a:gd name="T20" fmla="*/ 454 w 794"/>
                <a:gd name="T21" fmla="*/ 227 h 1021"/>
                <a:gd name="T22" fmla="*/ 454 w 794"/>
                <a:gd name="T23" fmla="*/ 170 h 1021"/>
                <a:gd name="T24" fmla="*/ 340 w 794"/>
                <a:gd name="T25" fmla="*/ 170 h 1021"/>
                <a:gd name="T26" fmla="*/ 340 w 794"/>
                <a:gd name="T27" fmla="*/ 57 h 1021"/>
                <a:gd name="T28" fmla="*/ 227 w 794"/>
                <a:gd name="T29" fmla="*/ 57 h 1021"/>
                <a:gd name="T30" fmla="*/ 227 w 794"/>
                <a:gd name="T31" fmla="*/ 0 h 1021"/>
                <a:gd name="T32" fmla="*/ 170 w 794"/>
                <a:gd name="T33" fmla="*/ 0 h 1021"/>
                <a:gd name="T34" fmla="*/ 170 w 794"/>
                <a:gd name="T35" fmla="*/ 114 h 1021"/>
                <a:gd name="T36" fmla="*/ 114 w 794"/>
                <a:gd name="T37" fmla="*/ 114 h 1021"/>
                <a:gd name="T38" fmla="*/ 114 w 794"/>
                <a:gd name="T39" fmla="*/ 340 h 1021"/>
                <a:gd name="T40" fmla="*/ 57 w 794"/>
                <a:gd name="T41" fmla="*/ 340 h 1021"/>
                <a:gd name="T42" fmla="*/ 57 w 794"/>
                <a:gd name="T43" fmla="*/ 567 h 1021"/>
                <a:gd name="T44" fmla="*/ 0 w 794"/>
                <a:gd name="T45" fmla="*/ 567 h 1021"/>
                <a:gd name="T46" fmla="*/ 0 w 794"/>
                <a:gd name="T47" fmla="*/ 964 h 1021"/>
                <a:gd name="T48" fmla="*/ 57 w 794"/>
                <a:gd name="T49" fmla="*/ 964 h 1021"/>
                <a:gd name="T50" fmla="*/ 57 w 794"/>
                <a:gd name="T51" fmla="*/ 851 h 1021"/>
                <a:gd name="T52" fmla="*/ 114 w 794"/>
                <a:gd name="T53" fmla="*/ 851 h 1021"/>
                <a:gd name="T54" fmla="*/ 114 w 794"/>
                <a:gd name="T55" fmla="*/ 1021 h 1021"/>
                <a:gd name="T56" fmla="*/ 284 w 794"/>
                <a:gd name="T57" fmla="*/ 1021 h 1021"/>
                <a:gd name="T58" fmla="*/ 284 w 794"/>
                <a:gd name="T59" fmla="*/ 964 h 1021"/>
                <a:gd name="T60" fmla="*/ 454 w 794"/>
                <a:gd name="T61" fmla="*/ 964 h 1021"/>
                <a:gd name="T62" fmla="*/ 454 w 794"/>
                <a:gd name="T63" fmla="*/ 737 h 1021"/>
                <a:gd name="T64" fmla="*/ 567 w 794"/>
                <a:gd name="T65" fmla="*/ 737 h 1021"/>
                <a:gd name="T66" fmla="*/ 624 w 794"/>
                <a:gd name="T67" fmla="*/ 737 h 1021"/>
                <a:gd name="T68" fmla="*/ 624 w 794"/>
                <a:gd name="T69" fmla="*/ 681 h 1021"/>
                <a:gd name="T70" fmla="*/ 794 w 794"/>
                <a:gd name="T71" fmla="*/ 681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94" h="1021">
                  <a:moveTo>
                    <a:pt x="794" y="681"/>
                  </a:moveTo>
                  <a:lnTo>
                    <a:pt x="794" y="567"/>
                  </a:lnTo>
                  <a:lnTo>
                    <a:pt x="737" y="567"/>
                  </a:lnTo>
                  <a:lnTo>
                    <a:pt x="737" y="454"/>
                  </a:lnTo>
                  <a:lnTo>
                    <a:pt x="510" y="454"/>
                  </a:lnTo>
                  <a:lnTo>
                    <a:pt x="510" y="511"/>
                  </a:lnTo>
                  <a:lnTo>
                    <a:pt x="454" y="511"/>
                  </a:lnTo>
                  <a:lnTo>
                    <a:pt x="454" y="340"/>
                  </a:lnTo>
                  <a:lnTo>
                    <a:pt x="510" y="340"/>
                  </a:lnTo>
                  <a:lnTo>
                    <a:pt x="510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340" y="170"/>
                  </a:lnTo>
                  <a:lnTo>
                    <a:pt x="34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70" y="0"/>
                  </a:lnTo>
                  <a:lnTo>
                    <a:pt x="170" y="114"/>
                  </a:lnTo>
                  <a:lnTo>
                    <a:pt x="114" y="114"/>
                  </a:lnTo>
                  <a:lnTo>
                    <a:pt x="114" y="340"/>
                  </a:lnTo>
                  <a:lnTo>
                    <a:pt x="57" y="340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964"/>
                  </a:lnTo>
                  <a:lnTo>
                    <a:pt x="57" y="964"/>
                  </a:lnTo>
                  <a:lnTo>
                    <a:pt x="57" y="851"/>
                  </a:lnTo>
                  <a:lnTo>
                    <a:pt x="114" y="851"/>
                  </a:lnTo>
                  <a:lnTo>
                    <a:pt x="114" y="1021"/>
                  </a:lnTo>
                  <a:lnTo>
                    <a:pt x="284" y="1021"/>
                  </a:lnTo>
                  <a:lnTo>
                    <a:pt x="284" y="964"/>
                  </a:lnTo>
                  <a:lnTo>
                    <a:pt x="454" y="964"/>
                  </a:lnTo>
                  <a:lnTo>
                    <a:pt x="454" y="737"/>
                  </a:lnTo>
                  <a:lnTo>
                    <a:pt x="567" y="737"/>
                  </a:lnTo>
                  <a:lnTo>
                    <a:pt x="624" y="737"/>
                  </a:lnTo>
                  <a:lnTo>
                    <a:pt x="624" y="681"/>
                  </a:lnTo>
                  <a:lnTo>
                    <a:pt x="794" y="68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40" name="Freeform 976">
              <a:extLst>
                <a:ext uri="{FF2B5EF4-FFF2-40B4-BE49-F238E27FC236}">
                  <a16:creationId xmlns:a16="http://schemas.microsoft.com/office/drawing/2014/main" id="{38E75427-778C-40D3-918B-20A855ED99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" y="1663"/>
              <a:ext cx="1361" cy="1361"/>
            </a:xfrm>
            <a:custGeom>
              <a:avLst/>
              <a:gdLst>
                <a:gd name="T0" fmla="*/ 794 w 1361"/>
                <a:gd name="T1" fmla="*/ 1361 h 1361"/>
                <a:gd name="T2" fmla="*/ 850 w 1361"/>
                <a:gd name="T3" fmla="*/ 1134 h 1361"/>
                <a:gd name="T4" fmla="*/ 794 w 1361"/>
                <a:gd name="T5" fmla="*/ 964 h 1361"/>
                <a:gd name="T6" fmla="*/ 737 w 1361"/>
                <a:gd name="T7" fmla="*/ 1021 h 1361"/>
                <a:gd name="T8" fmla="*/ 680 w 1361"/>
                <a:gd name="T9" fmla="*/ 851 h 1361"/>
                <a:gd name="T10" fmla="*/ 510 w 1361"/>
                <a:gd name="T11" fmla="*/ 1077 h 1361"/>
                <a:gd name="T12" fmla="*/ 454 w 1361"/>
                <a:gd name="T13" fmla="*/ 1134 h 1361"/>
                <a:gd name="T14" fmla="*/ 567 w 1361"/>
                <a:gd name="T15" fmla="*/ 1021 h 1361"/>
                <a:gd name="T16" fmla="*/ 510 w 1361"/>
                <a:gd name="T17" fmla="*/ 907 h 1361"/>
                <a:gd name="T18" fmla="*/ 340 w 1361"/>
                <a:gd name="T19" fmla="*/ 851 h 1361"/>
                <a:gd name="T20" fmla="*/ 397 w 1361"/>
                <a:gd name="T21" fmla="*/ 794 h 1361"/>
                <a:gd name="T22" fmla="*/ 510 w 1361"/>
                <a:gd name="T23" fmla="*/ 624 h 1361"/>
                <a:gd name="T24" fmla="*/ 567 w 1361"/>
                <a:gd name="T25" fmla="*/ 567 h 1361"/>
                <a:gd name="T26" fmla="*/ 510 w 1361"/>
                <a:gd name="T27" fmla="*/ 340 h 1361"/>
                <a:gd name="T28" fmla="*/ 340 w 1361"/>
                <a:gd name="T29" fmla="*/ 284 h 1361"/>
                <a:gd name="T30" fmla="*/ 397 w 1361"/>
                <a:gd name="T31" fmla="*/ 510 h 1361"/>
                <a:gd name="T32" fmla="*/ 340 w 1361"/>
                <a:gd name="T33" fmla="*/ 681 h 1361"/>
                <a:gd name="T34" fmla="*/ 283 w 1361"/>
                <a:gd name="T35" fmla="*/ 737 h 1361"/>
                <a:gd name="T36" fmla="*/ 57 w 1361"/>
                <a:gd name="T37" fmla="*/ 624 h 1361"/>
                <a:gd name="T38" fmla="*/ 0 w 1361"/>
                <a:gd name="T39" fmla="*/ 567 h 1361"/>
                <a:gd name="T40" fmla="*/ 57 w 1361"/>
                <a:gd name="T41" fmla="*/ 454 h 1361"/>
                <a:gd name="T42" fmla="*/ 170 w 1361"/>
                <a:gd name="T43" fmla="*/ 340 h 1361"/>
                <a:gd name="T44" fmla="*/ 227 w 1361"/>
                <a:gd name="T45" fmla="*/ 170 h 1361"/>
                <a:gd name="T46" fmla="*/ 283 w 1361"/>
                <a:gd name="T47" fmla="*/ 57 h 1361"/>
                <a:gd name="T48" fmla="*/ 397 w 1361"/>
                <a:gd name="T49" fmla="*/ 0 h 1361"/>
                <a:gd name="T50" fmla="*/ 510 w 1361"/>
                <a:gd name="T51" fmla="*/ 57 h 1361"/>
                <a:gd name="T52" fmla="*/ 680 w 1361"/>
                <a:gd name="T53" fmla="*/ 114 h 1361"/>
                <a:gd name="T54" fmla="*/ 737 w 1361"/>
                <a:gd name="T55" fmla="*/ 227 h 1361"/>
                <a:gd name="T56" fmla="*/ 907 w 1361"/>
                <a:gd name="T57" fmla="*/ 284 h 1361"/>
                <a:gd name="T58" fmla="*/ 1021 w 1361"/>
                <a:gd name="T59" fmla="*/ 340 h 1361"/>
                <a:gd name="T60" fmla="*/ 1077 w 1361"/>
                <a:gd name="T61" fmla="*/ 397 h 1361"/>
                <a:gd name="T62" fmla="*/ 1134 w 1361"/>
                <a:gd name="T63" fmla="*/ 454 h 1361"/>
                <a:gd name="T64" fmla="*/ 1077 w 1361"/>
                <a:gd name="T65" fmla="*/ 567 h 1361"/>
                <a:gd name="T66" fmla="*/ 1134 w 1361"/>
                <a:gd name="T67" fmla="*/ 681 h 1361"/>
                <a:gd name="T68" fmla="*/ 1191 w 1361"/>
                <a:gd name="T69" fmla="*/ 737 h 1361"/>
                <a:gd name="T70" fmla="*/ 1361 w 1361"/>
                <a:gd name="T71" fmla="*/ 794 h 1361"/>
                <a:gd name="T72" fmla="*/ 1304 w 1361"/>
                <a:gd name="T73" fmla="*/ 851 h 1361"/>
                <a:gd name="T74" fmla="*/ 1247 w 1361"/>
                <a:gd name="T75" fmla="*/ 907 h 1361"/>
                <a:gd name="T76" fmla="*/ 1191 w 1361"/>
                <a:gd name="T77" fmla="*/ 1248 h 1361"/>
                <a:gd name="T78" fmla="*/ 1077 w 1361"/>
                <a:gd name="T79" fmla="*/ 1304 h 1361"/>
                <a:gd name="T80" fmla="*/ 1021 w 1361"/>
                <a:gd name="T81" fmla="*/ 1361 h 1361"/>
                <a:gd name="T82" fmla="*/ 964 w 1361"/>
                <a:gd name="T83" fmla="*/ 1248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1" h="1361">
                  <a:moveTo>
                    <a:pt x="964" y="1361"/>
                  </a:moveTo>
                  <a:lnTo>
                    <a:pt x="794" y="1361"/>
                  </a:lnTo>
                  <a:lnTo>
                    <a:pt x="794" y="1134"/>
                  </a:lnTo>
                  <a:lnTo>
                    <a:pt x="850" y="1134"/>
                  </a:lnTo>
                  <a:lnTo>
                    <a:pt x="850" y="964"/>
                  </a:lnTo>
                  <a:lnTo>
                    <a:pt x="794" y="964"/>
                  </a:lnTo>
                  <a:lnTo>
                    <a:pt x="794" y="1021"/>
                  </a:lnTo>
                  <a:lnTo>
                    <a:pt x="737" y="1021"/>
                  </a:lnTo>
                  <a:lnTo>
                    <a:pt x="737" y="851"/>
                  </a:lnTo>
                  <a:lnTo>
                    <a:pt x="680" y="851"/>
                  </a:lnTo>
                  <a:lnTo>
                    <a:pt x="680" y="1077"/>
                  </a:lnTo>
                  <a:lnTo>
                    <a:pt x="510" y="1077"/>
                  </a:lnTo>
                  <a:lnTo>
                    <a:pt x="510" y="1134"/>
                  </a:lnTo>
                  <a:lnTo>
                    <a:pt x="454" y="1134"/>
                  </a:lnTo>
                  <a:lnTo>
                    <a:pt x="454" y="1021"/>
                  </a:lnTo>
                  <a:lnTo>
                    <a:pt x="567" y="1021"/>
                  </a:lnTo>
                  <a:lnTo>
                    <a:pt x="567" y="907"/>
                  </a:lnTo>
                  <a:lnTo>
                    <a:pt x="510" y="907"/>
                  </a:lnTo>
                  <a:lnTo>
                    <a:pt x="510" y="851"/>
                  </a:lnTo>
                  <a:lnTo>
                    <a:pt x="340" y="851"/>
                  </a:lnTo>
                  <a:lnTo>
                    <a:pt x="340" y="794"/>
                  </a:lnTo>
                  <a:lnTo>
                    <a:pt x="397" y="794"/>
                  </a:lnTo>
                  <a:lnTo>
                    <a:pt x="397" y="624"/>
                  </a:lnTo>
                  <a:lnTo>
                    <a:pt x="510" y="624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510" y="284"/>
                  </a:lnTo>
                  <a:lnTo>
                    <a:pt x="340" y="284"/>
                  </a:lnTo>
                  <a:lnTo>
                    <a:pt x="340" y="510"/>
                  </a:lnTo>
                  <a:lnTo>
                    <a:pt x="397" y="510"/>
                  </a:lnTo>
                  <a:lnTo>
                    <a:pt x="397" y="681"/>
                  </a:lnTo>
                  <a:lnTo>
                    <a:pt x="340" y="681"/>
                  </a:lnTo>
                  <a:lnTo>
                    <a:pt x="340" y="737"/>
                  </a:lnTo>
                  <a:lnTo>
                    <a:pt x="283" y="737"/>
                  </a:lnTo>
                  <a:lnTo>
                    <a:pt x="283" y="624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340"/>
                  </a:lnTo>
                  <a:lnTo>
                    <a:pt x="170" y="340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510" y="57"/>
                  </a:lnTo>
                  <a:lnTo>
                    <a:pt x="510" y="114"/>
                  </a:lnTo>
                  <a:lnTo>
                    <a:pt x="680" y="114"/>
                  </a:lnTo>
                  <a:lnTo>
                    <a:pt x="680" y="227"/>
                  </a:lnTo>
                  <a:lnTo>
                    <a:pt x="737" y="227"/>
                  </a:lnTo>
                  <a:lnTo>
                    <a:pt x="737" y="284"/>
                  </a:lnTo>
                  <a:lnTo>
                    <a:pt x="907" y="284"/>
                  </a:lnTo>
                  <a:lnTo>
                    <a:pt x="907" y="340"/>
                  </a:lnTo>
                  <a:lnTo>
                    <a:pt x="1021" y="340"/>
                  </a:lnTo>
                  <a:lnTo>
                    <a:pt x="1021" y="397"/>
                  </a:lnTo>
                  <a:lnTo>
                    <a:pt x="1077" y="397"/>
                  </a:lnTo>
                  <a:lnTo>
                    <a:pt x="1077" y="454"/>
                  </a:lnTo>
                  <a:lnTo>
                    <a:pt x="1134" y="454"/>
                  </a:lnTo>
                  <a:lnTo>
                    <a:pt x="1134" y="567"/>
                  </a:lnTo>
                  <a:lnTo>
                    <a:pt x="1077" y="567"/>
                  </a:lnTo>
                  <a:lnTo>
                    <a:pt x="1077" y="681"/>
                  </a:lnTo>
                  <a:lnTo>
                    <a:pt x="1134" y="681"/>
                  </a:lnTo>
                  <a:lnTo>
                    <a:pt x="1134" y="737"/>
                  </a:lnTo>
                  <a:lnTo>
                    <a:pt x="1191" y="737"/>
                  </a:lnTo>
                  <a:lnTo>
                    <a:pt x="1191" y="794"/>
                  </a:lnTo>
                  <a:lnTo>
                    <a:pt x="1361" y="794"/>
                  </a:lnTo>
                  <a:lnTo>
                    <a:pt x="1361" y="851"/>
                  </a:lnTo>
                  <a:lnTo>
                    <a:pt x="1304" y="851"/>
                  </a:lnTo>
                  <a:lnTo>
                    <a:pt x="1304" y="907"/>
                  </a:lnTo>
                  <a:lnTo>
                    <a:pt x="1247" y="907"/>
                  </a:lnTo>
                  <a:lnTo>
                    <a:pt x="1247" y="1248"/>
                  </a:lnTo>
                  <a:lnTo>
                    <a:pt x="1191" y="1248"/>
                  </a:lnTo>
                  <a:lnTo>
                    <a:pt x="1191" y="1304"/>
                  </a:lnTo>
                  <a:lnTo>
                    <a:pt x="1077" y="1304"/>
                  </a:lnTo>
                  <a:lnTo>
                    <a:pt x="1077" y="1361"/>
                  </a:lnTo>
                  <a:lnTo>
                    <a:pt x="1021" y="1361"/>
                  </a:lnTo>
                  <a:lnTo>
                    <a:pt x="1021" y="1248"/>
                  </a:lnTo>
                  <a:lnTo>
                    <a:pt x="964" y="1248"/>
                  </a:lnTo>
                  <a:lnTo>
                    <a:pt x="964" y="136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41" name="Freeform 977">
              <a:extLst>
                <a:ext uri="{FF2B5EF4-FFF2-40B4-BE49-F238E27FC236}">
                  <a16:creationId xmlns:a16="http://schemas.microsoft.com/office/drawing/2014/main" id="{90A7DCAB-2547-40B3-8E37-69F0DEF335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9" y="1947"/>
              <a:ext cx="227" cy="340"/>
            </a:xfrm>
            <a:custGeom>
              <a:avLst/>
              <a:gdLst>
                <a:gd name="T0" fmla="*/ 170 w 227"/>
                <a:gd name="T1" fmla="*/ 340 h 340"/>
                <a:gd name="T2" fmla="*/ 57 w 227"/>
                <a:gd name="T3" fmla="*/ 340 h 340"/>
                <a:gd name="T4" fmla="*/ 57 w 227"/>
                <a:gd name="T5" fmla="*/ 226 h 340"/>
                <a:gd name="T6" fmla="*/ 0 w 227"/>
                <a:gd name="T7" fmla="*/ 226 h 340"/>
                <a:gd name="T8" fmla="*/ 0 w 227"/>
                <a:gd name="T9" fmla="*/ 0 h 340"/>
                <a:gd name="T10" fmla="*/ 170 w 227"/>
                <a:gd name="T11" fmla="*/ 0 h 340"/>
                <a:gd name="T12" fmla="*/ 170 w 227"/>
                <a:gd name="T13" fmla="*/ 56 h 340"/>
                <a:gd name="T14" fmla="*/ 227 w 227"/>
                <a:gd name="T15" fmla="*/ 56 h 340"/>
                <a:gd name="T16" fmla="*/ 227 w 227"/>
                <a:gd name="T17" fmla="*/ 283 h 340"/>
                <a:gd name="T18" fmla="*/ 170 w 227"/>
                <a:gd name="T19" fmla="*/ 283 h 340"/>
                <a:gd name="T20" fmla="*/ 170 w 227"/>
                <a:gd name="T21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340">
                  <a:moveTo>
                    <a:pt x="170" y="340"/>
                  </a:moveTo>
                  <a:lnTo>
                    <a:pt x="57" y="340"/>
                  </a:lnTo>
                  <a:lnTo>
                    <a:pt x="57" y="226"/>
                  </a:lnTo>
                  <a:lnTo>
                    <a:pt x="0" y="226"/>
                  </a:lnTo>
                  <a:lnTo>
                    <a:pt x="0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227" y="56"/>
                  </a:lnTo>
                  <a:lnTo>
                    <a:pt x="227" y="283"/>
                  </a:lnTo>
                  <a:lnTo>
                    <a:pt x="170" y="283"/>
                  </a:lnTo>
                  <a:lnTo>
                    <a:pt x="170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2243" name="Group 979">
            <a:extLst>
              <a:ext uri="{FF2B5EF4-FFF2-40B4-BE49-F238E27FC236}">
                <a16:creationId xmlns:a16="http://schemas.microsoft.com/office/drawing/2014/main" id="{D860705B-5EF7-463D-B742-8ADEC7BB0B3A}"/>
              </a:ext>
            </a:extLst>
          </p:cNvPr>
          <p:cNvGrpSpPr>
            <a:grpSpLocks/>
          </p:cNvGrpSpPr>
          <p:nvPr/>
        </p:nvGrpSpPr>
        <p:grpSpPr bwMode="auto">
          <a:xfrm>
            <a:off x="279400" y="660400"/>
            <a:ext cx="4681538" cy="5940425"/>
            <a:chOff x="176" y="416"/>
            <a:chExt cx="2949" cy="3742"/>
          </a:xfrm>
        </p:grpSpPr>
        <p:sp>
          <p:nvSpPr>
            <p:cNvPr id="12244" name="Freeform 980">
              <a:extLst>
                <a:ext uri="{FF2B5EF4-FFF2-40B4-BE49-F238E27FC236}">
                  <a16:creationId xmlns:a16="http://schemas.microsoft.com/office/drawing/2014/main" id="{91D53925-8AA2-491D-B9BB-E1A20EC38F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" y="416"/>
              <a:ext cx="1701" cy="3742"/>
            </a:xfrm>
            <a:custGeom>
              <a:avLst/>
              <a:gdLst>
                <a:gd name="T0" fmla="*/ 0 w 1701"/>
                <a:gd name="T1" fmla="*/ 3742 h 3742"/>
                <a:gd name="T2" fmla="*/ 1701 w 1701"/>
                <a:gd name="T3" fmla="*/ 2495 h 3742"/>
                <a:gd name="T4" fmla="*/ 1701 w 1701"/>
                <a:gd name="T5" fmla="*/ 0 h 3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01" h="3742">
                  <a:moveTo>
                    <a:pt x="0" y="3742"/>
                  </a:moveTo>
                  <a:lnTo>
                    <a:pt x="1701" y="2495"/>
                  </a:lnTo>
                  <a:lnTo>
                    <a:pt x="1701" y="0"/>
                  </a:lnTo>
                </a:path>
              </a:pathLst>
            </a:custGeom>
            <a:noFill/>
            <a:ln w="12700" cap="flat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45" name="Freeform 981">
              <a:extLst>
                <a:ext uri="{FF2B5EF4-FFF2-40B4-BE49-F238E27FC236}">
                  <a16:creationId xmlns:a16="http://schemas.microsoft.com/office/drawing/2014/main" id="{EAD43699-D05D-4C50-B117-782B90FC9F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7" y="416"/>
              <a:ext cx="1248" cy="1474"/>
            </a:xfrm>
            <a:custGeom>
              <a:avLst/>
              <a:gdLst>
                <a:gd name="T0" fmla="*/ 0 w 1248"/>
                <a:gd name="T1" fmla="*/ 1474 h 1474"/>
                <a:gd name="T2" fmla="*/ 1248 w 1248"/>
                <a:gd name="T3" fmla="*/ 964 h 1474"/>
                <a:gd name="T4" fmla="*/ 1248 w 1248"/>
                <a:gd name="T5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48" h="1474">
                  <a:moveTo>
                    <a:pt x="0" y="1474"/>
                  </a:moveTo>
                  <a:lnTo>
                    <a:pt x="1248" y="964"/>
                  </a:lnTo>
                  <a:lnTo>
                    <a:pt x="1248" y="0"/>
                  </a:lnTo>
                </a:path>
              </a:pathLst>
            </a:custGeom>
            <a:noFill/>
            <a:ln w="12700" cap="flat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2246" name="Group 982">
            <a:extLst>
              <a:ext uri="{FF2B5EF4-FFF2-40B4-BE49-F238E27FC236}">
                <a16:creationId xmlns:a16="http://schemas.microsoft.com/office/drawing/2014/main" id="{D9A3ED10-F13B-496A-8F6A-FF7311EC4F78}"/>
              </a:ext>
            </a:extLst>
          </p:cNvPr>
          <p:cNvGrpSpPr>
            <a:grpSpLocks/>
          </p:cNvGrpSpPr>
          <p:nvPr/>
        </p:nvGrpSpPr>
        <p:grpSpPr bwMode="auto">
          <a:xfrm>
            <a:off x="6940550" y="3179763"/>
            <a:ext cx="530225" cy="133350"/>
            <a:chOff x="7377" y="812"/>
            <a:chExt cx="334" cy="84"/>
          </a:xfrm>
        </p:grpSpPr>
        <p:sp>
          <p:nvSpPr>
            <p:cNvPr id="12247" name="WordArt 983">
              <a:extLst>
                <a:ext uri="{FF2B5EF4-FFF2-40B4-BE49-F238E27FC236}">
                  <a16:creationId xmlns:a16="http://schemas.microsoft.com/office/drawing/2014/main" id="{DBAAC34A-1268-41F2-9529-7CE63DCCA9F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77" y="81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佐世保市</a:t>
              </a:r>
            </a:p>
          </p:txBody>
        </p:sp>
        <p:sp>
          <p:nvSpPr>
            <p:cNvPr id="12248" name="WordArt 984">
              <a:extLst>
                <a:ext uri="{FF2B5EF4-FFF2-40B4-BE49-F238E27FC236}">
                  <a16:creationId xmlns:a16="http://schemas.microsoft.com/office/drawing/2014/main" id="{CB1AB245-FA8B-4B27-841F-4AD518FAF7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78" y="81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佐世保市</a:t>
              </a:r>
            </a:p>
          </p:txBody>
        </p:sp>
      </p:grpSp>
      <p:grpSp>
        <p:nvGrpSpPr>
          <p:cNvPr id="12249" name="Group 985">
            <a:extLst>
              <a:ext uri="{FF2B5EF4-FFF2-40B4-BE49-F238E27FC236}">
                <a16:creationId xmlns:a16="http://schemas.microsoft.com/office/drawing/2014/main" id="{168C4FBE-F381-453F-8D3A-5783C028007E}"/>
              </a:ext>
            </a:extLst>
          </p:cNvPr>
          <p:cNvGrpSpPr>
            <a:grpSpLocks/>
          </p:cNvGrpSpPr>
          <p:nvPr/>
        </p:nvGrpSpPr>
        <p:grpSpPr bwMode="auto">
          <a:xfrm>
            <a:off x="8561388" y="6961188"/>
            <a:ext cx="396875" cy="133350"/>
            <a:chOff x="6016" y="812"/>
            <a:chExt cx="250" cy="84"/>
          </a:xfrm>
        </p:grpSpPr>
        <p:sp>
          <p:nvSpPr>
            <p:cNvPr id="12250" name="WordArt 986">
              <a:extLst>
                <a:ext uri="{FF2B5EF4-FFF2-40B4-BE49-F238E27FC236}">
                  <a16:creationId xmlns:a16="http://schemas.microsoft.com/office/drawing/2014/main" id="{C8F51012-6C13-4741-86B2-E7DDD92D6AF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6" y="81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長崎市</a:t>
              </a:r>
            </a:p>
          </p:txBody>
        </p:sp>
        <p:sp>
          <p:nvSpPr>
            <p:cNvPr id="12251" name="WordArt 987">
              <a:extLst>
                <a:ext uri="{FF2B5EF4-FFF2-40B4-BE49-F238E27FC236}">
                  <a16:creationId xmlns:a16="http://schemas.microsoft.com/office/drawing/2014/main" id="{D1B3ABE5-9A03-4F81-A5CC-84584BFC61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81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長崎市</a:t>
              </a:r>
            </a:p>
          </p:txBody>
        </p:sp>
      </p:grpSp>
      <p:grpSp>
        <p:nvGrpSpPr>
          <p:cNvPr id="12252" name="Group 988">
            <a:extLst>
              <a:ext uri="{FF2B5EF4-FFF2-40B4-BE49-F238E27FC236}">
                <a16:creationId xmlns:a16="http://schemas.microsoft.com/office/drawing/2014/main" id="{09FB00BF-62E8-46CA-92CD-3527ADB3915E}"/>
              </a:ext>
            </a:extLst>
          </p:cNvPr>
          <p:cNvGrpSpPr>
            <a:grpSpLocks/>
          </p:cNvGrpSpPr>
          <p:nvPr/>
        </p:nvGrpSpPr>
        <p:grpSpPr bwMode="auto">
          <a:xfrm>
            <a:off x="12071350" y="6826250"/>
            <a:ext cx="396875" cy="133350"/>
            <a:chOff x="6447" y="812"/>
            <a:chExt cx="250" cy="84"/>
          </a:xfrm>
        </p:grpSpPr>
        <p:sp>
          <p:nvSpPr>
            <p:cNvPr id="12253" name="WordArt 989">
              <a:extLst>
                <a:ext uri="{FF2B5EF4-FFF2-40B4-BE49-F238E27FC236}">
                  <a16:creationId xmlns:a16="http://schemas.microsoft.com/office/drawing/2014/main" id="{0F10C6F4-E64A-4735-8BA9-E648948FEA9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7" y="81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島原市</a:t>
              </a:r>
            </a:p>
          </p:txBody>
        </p:sp>
        <p:sp>
          <p:nvSpPr>
            <p:cNvPr id="12254" name="WordArt 990">
              <a:extLst>
                <a:ext uri="{FF2B5EF4-FFF2-40B4-BE49-F238E27FC236}">
                  <a16:creationId xmlns:a16="http://schemas.microsoft.com/office/drawing/2014/main" id="{F19A6683-3D94-408A-BF2B-1F5FA88133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8" y="81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島原市</a:t>
              </a:r>
            </a:p>
          </p:txBody>
        </p:sp>
      </p:grpSp>
      <p:grpSp>
        <p:nvGrpSpPr>
          <p:cNvPr id="12255" name="Group 991">
            <a:extLst>
              <a:ext uri="{FF2B5EF4-FFF2-40B4-BE49-F238E27FC236}">
                <a16:creationId xmlns:a16="http://schemas.microsoft.com/office/drawing/2014/main" id="{0039D765-F638-4BE5-B4F0-1BBE01C1C067}"/>
              </a:ext>
            </a:extLst>
          </p:cNvPr>
          <p:cNvGrpSpPr>
            <a:grpSpLocks/>
          </p:cNvGrpSpPr>
          <p:nvPr/>
        </p:nvGrpSpPr>
        <p:grpSpPr bwMode="auto">
          <a:xfrm>
            <a:off x="11531600" y="7635875"/>
            <a:ext cx="530225" cy="133350"/>
            <a:chOff x="7263" y="1069"/>
            <a:chExt cx="334" cy="84"/>
          </a:xfrm>
        </p:grpSpPr>
        <p:sp>
          <p:nvSpPr>
            <p:cNvPr id="12256" name="WordArt 992">
              <a:extLst>
                <a:ext uri="{FF2B5EF4-FFF2-40B4-BE49-F238E27FC236}">
                  <a16:creationId xmlns:a16="http://schemas.microsoft.com/office/drawing/2014/main" id="{7ECC578D-3E80-46CF-B779-333EB20E4E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3" y="106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南島原市</a:t>
              </a:r>
            </a:p>
          </p:txBody>
        </p:sp>
        <p:sp>
          <p:nvSpPr>
            <p:cNvPr id="12257" name="WordArt 993">
              <a:extLst>
                <a:ext uri="{FF2B5EF4-FFF2-40B4-BE49-F238E27FC236}">
                  <a16:creationId xmlns:a16="http://schemas.microsoft.com/office/drawing/2014/main" id="{E13FDAFB-B121-45E3-BD09-783A89BF31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4" y="107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南島原市</a:t>
              </a:r>
            </a:p>
          </p:txBody>
        </p:sp>
      </p:grpSp>
      <p:grpSp>
        <p:nvGrpSpPr>
          <p:cNvPr id="12258" name="Group 994">
            <a:extLst>
              <a:ext uri="{FF2B5EF4-FFF2-40B4-BE49-F238E27FC236}">
                <a16:creationId xmlns:a16="http://schemas.microsoft.com/office/drawing/2014/main" id="{FDAA559A-B2BB-47D1-B8FF-4235495C4ED9}"/>
              </a:ext>
            </a:extLst>
          </p:cNvPr>
          <p:cNvGrpSpPr>
            <a:grpSpLocks/>
          </p:cNvGrpSpPr>
          <p:nvPr/>
        </p:nvGrpSpPr>
        <p:grpSpPr bwMode="auto">
          <a:xfrm>
            <a:off x="10325100" y="6286500"/>
            <a:ext cx="396875" cy="133350"/>
            <a:chOff x="6016" y="1069"/>
            <a:chExt cx="250" cy="84"/>
          </a:xfrm>
        </p:grpSpPr>
        <p:sp>
          <p:nvSpPr>
            <p:cNvPr id="12259" name="WordArt 995">
              <a:extLst>
                <a:ext uri="{FF2B5EF4-FFF2-40B4-BE49-F238E27FC236}">
                  <a16:creationId xmlns:a16="http://schemas.microsoft.com/office/drawing/2014/main" id="{0DF2BC21-D679-41AE-AE45-AF4FC1ECB7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6" y="10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諫早市</a:t>
              </a:r>
            </a:p>
          </p:txBody>
        </p:sp>
        <p:sp>
          <p:nvSpPr>
            <p:cNvPr id="12260" name="WordArt 996">
              <a:extLst>
                <a:ext uri="{FF2B5EF4-FFF2-40B4-BE49-F238E27FC236}">
                  <a16:creationId xmlns:a16="http://schemas.microsoft.com/office/drawing/2014/main" id="{52CE5415-3E9F-411D-A161-55ED938103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10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諫早市</a:t>
              </a:r>
            </a:p>
          </p:txBody>
        </p:sp>
      </p:grpSp>
      <p:grpSp>
        <p:nvGrpSpPr>
          <p:cNvPr id="12261" name="Group 997">
            <a:extLst>
              <a:ext uri="{FF2B5EF4-FFF2-40B4-BE49-F238E27FC236}">
                <a16:creationId xmlns:a16="http://schemas.microsoft.com/office/drawing/2014/main" id="{2E65C8B6-771D-44D2-B2AD-619FCF1901C6}"/>
              </a:ext>
            </a:extLst>
          </p:cNvPr>
          <p:cNvGrpSpPr>
            <a:grpSpLocks/>
          </p:cNvGrpSpPr>
          <p:nvPr/>
        </p:nvGrpSpPr>
        <p:grpSpPr bwMode="auto">
          <a:xfrm>
            <a:off x="9686925" y="5565775"/>
            <a:ext cx="396875" cy="133350"/>
            <a:chOff x="6447" y="1069"/>
            <a:chExt cx="250" cy="84"/>
          </a:xfrm>
        </p:grpSpPr>
        <p:sp>
          <p:nvSpPr>
            <p:cNvPr id="12262" name="WordArt 998">
              <a:extLst>
                <a:ext uri="{FF2B5EF4-FFF2-40B4-BE49-F238E27FC236}">
                  <a16:creationId xmlns:a16="http://schemas.microsoft.com/office/drawing/2014/main" id="{FDA13A71-A290-4D49-B68D-CED6509CC9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7" y="10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大村市</a:t>
              </a:r>
            </a:p>
          </p:txBody>
        </p:sp>
        <p:sp>
          <p:nvSpPr>
            <p:cNvPr id="12263" name="WordArt 999">
              <a:extLst>
                <a:ext uri="{FF2B5EF4-FFF2-40B4-BE49-F238E27FC236}">
                  <a16:creationId xmlns:a16="http://schemas.microsoft.com/office/drawing/2014/main" id="{54A899F1-4080-4802-BAB4-4A92F957A7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8" y="10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大村市</a:t>
              </a:r>
            </a:p>
          </p:txBody>
        </p:sp>
      </p:grpSp>
      <p:grpSp>
        <p:nvGrpSpPr>
          <p:cNvPr id="12264" name="Group 1000">
            <a:extLst>
              <a:ext uri="{FF2B5EF4-FFF2-40B4-BE49-F238E27FC236}">
                <a16:creationId xmlns:a16="http://schemas.microsoft.com/office/drawing/2014/main" id="{3867C13A-C8CF-4B23-921B-BB390D4FC8F6}"/>
              </a:ext>
            </a:extLst>
          </p:cNvPr>
          <p:cNvGrpSpPr>
            <a:grpSpLocks/>
          </p:cNvGrpSpPr>
          <p:nvPr/>
        </p:nvGrpSpPr>
        <p:grpSpPr bwMode="auto">
          <a:xfrm>
            <a:off x="9550400" y="4845050"/>
            <a:ext cx="530225" cy="133350"/>
            <a:chOff x="7263" y="1296"/>
            <a:chExt cx="334" cy="84"/>
          </a:xfrm>
        </p:grpSpPr>
        <p:sp>
          <p:nvSpPr>
            <p:cNvPr id="12265" name="WordArt 1001">
              <a:extLst>
                <a:ext uri="{FF2B5EF4-FFF2-40B4-BE49-F238E27FC236}">
                  <a16:creationId xmlns:a16="http://schemas.microsoft.com/office/drawing/2014/main" id="{081972BC-9E20-484B-8F3B-C6B71A86D1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3" y="129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東彼杵町</a:t>
              </a:r>
            </a:p>
          </p:txBody>
        </p:sp>
        <p:sp>
          <p:nvSpPr>
            <p:cNvPr id="12266" name="WordArt 1002">
              <a:extLst>
                <a:ext uri="{FF2B5EF4-FFF2-40B4-BE49-F238E27FC236}">
                  <a16:creationId xmlns:a16="http://schemas.microsoft.com/office/drawing/2014/main" id="{3836BD69-1DB2-4957-8C91-F7E6BE252D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4" y="129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東彼杵町</a:t>
              </a:r>
            </a:p>
          </p:txBody>
        </p:sp>
      </p:grpSp>
      <p:grpSp>
        <p:nvGrpSpPr>
          <p:cNvPr id="12267" name="Group 1003">
            <a:extLst>
              <a:ext uri="{FF2B5EF4-FFF2-40B4-BE49-F238E27FC236}">
                <a16:creationId xmlns:a16="http://schemas.microsoft.com/office/drawing/2014/main" id="{20886D5A-3BC2-4125-A225-B27A67C773C8}"/>
              </a:ext>
            </a:extLst>
          </p:cNvPr>
          <p:cNvGrpSpPr>
            <a:grpSpLocks/>
          </p:cNvGrpSpPr>
          <p:nvPr/>
        </p:nvGrpSpPr>
        <p:grpSpPr bwMode="auto">
          <a:xfrm>
            <a:off x="6356350" y="2865438"/>
            <a:ext cx="396875" cy="133350"/>
            <a:chOff x="6016" y="1296"/>
            <a:chExt cx="250" cy="84"/>
          </a:xfrm>
        </p:grpSpPr>
        <p:sp>
          <p:nvSpPr>
            <p:cNvPr id="12268" name="WordArt 1004">
              <a:extLst>
                <a:ext uri="{FF2B5EF4-FFF2-40B4-BE49-F238E27FC236}">
                  <a16:creationId xmlns:a16="http://schemas.microsoft.com/office/drawing/2014/main" id="{32611521-ABDE-4EBD-829D-7B8E96A3C6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6" y="129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平戸市</a:t>
              </a:r>
            </a:p>
          </p:txBody>
        </p:sp>
        <p:sp>
          <p:nvSpPr>
            <p:cNvPr id="12269" name="WordArt 1005">
              <a:extLst>
                <a:ext uri="{FF2B5EF4-FFF2-40B4-BE49-F238E27FC236}">
                  <a16:creationId xmlns:a16="http://schemas.microsoft.com/office/drawing/2014/main" id="{3640E80A-D3F9-437C-9545-0863321777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129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平戸市</a:t>
              </a:r>
            </a:p>
          </p:txBody>
        </p:sp>
      </p:grpSp>
      <p:grpSp>
        <p:nvGrpSpPr>
          <p:cNvPr id="12270" name="Group 1006">
            <a:extLst>
              <a:ext uri="{FF2B5EF4-FFF2-40B4-BE49-F238E27FC236}">
                <a16:creationId xmlns:a16="http://schemas.microsoft.com/office/drawing/2014/main" id="{847B4888-6BB3-4F5E-A088-C790B5DDA0DF}"/>
              </a:ext>
            </a:extLst>
          </p:cNvPr>
          <p:cNvGrpSpPr>
            <a:grpSpLocks/>
          </p:cNvGrpSpPr>
          <p:nvPr/>
        </p:nvGrpSpPr>
        <p:grpSpPr bwMode="auto">
          <a:xfrm>
            <a:off x="7840663" y="2460625"/>
            <a:ext cx="396875" cy="133350"/>
            <a:chOff x="6447" y="1296"/>
            <a:chExt cx="250" cy="84"/>
          </a:xfrm>
        </p:grpSpPr>
        <p:sp>
          <p:nvSpPr>
            <p:cNvPr id="12271" name="WordArt 1007">
              <a:extLst>
                <a:ext uri="{FF2B5EF4-FFF2-40B4-BE49-F238E27FC236}">
                  <a16:creationId xmlns:a16="http://schemas.microsoft.com/office/drawing/2014/main" id="{51602978-5F29-4B13-91D3-66EEEF18FD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7" y="129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松浦市</a:t>
              </a:r>
            </a:p>
          </p:txBody>
        </p:sp>
        <p:sp>
          <p:nvSpPr>
            <p:cNvPr id="12272" name="WordArt 1008">
              <a:extLst>
                <a:ext uri="{FF2B5EF4-FFF2-40B4-BE49-F238E27FC236}">
                  <a16:creationId xmlns:a16="http://schemas.microsoft.com/office/drawing/2014/main" id="{6990E8A8-E26D-4940-B7CE-AEB6C72AB59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8" y="129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松浦市</a:t>
              </a:r>
            </a:p>
          </p:txBody>
        </p:sp>
      </p:grpSp>
      <p:grpSp>
        <p:nvGrpSpPr>
          <p:cNvPr id="12273" name="Group 1009">
            <a:extLst>
              <a:ext uri="{FF2B5EF4-FFF2-40B4-BE49-F238E27FC236}">
                <a16:creationId xmlns:a16="http://schemas.microsoft.com/office/drawing/2014/main" id="{58D6D15B-B010-4BBE-9C8F-A1A797CD77B8}"/>
              </a:ext>
            </a:extLst>
          </p:cNvPr>
          <p:cNvGrpSpPr>
            <a:grpSpLocks/>
          </p:cNvGrpSpPr>
          <p:nvPr/>
        </p:nvGrpSpPr>
        <p:grpSpPr bwMode="auto">
          <a:xfrm>
            <a:off x="9101138" y="4125913"/>
            <a:ext cx="530225" cy="133350"/>
            <a:chOff x="7263" y="1606"/>
            <a:chExt cx="334" cy="84"/>
          </a:xfrm>
        </p:grpSpPr>
        <p:sp>
          <p:nvSpPr>
            <p:cNvPr id="12274" name="WordArt 1010">
              <a:extLst>
                <a:ext uri="{FF2B5EF4-FFF2-40B4-BE49-F238E27FC236}">
                  <a16:creationId xmlns:a16="http://schemas.microsoft.com/office/drawing/2014/main" id="{A3DF3FD5-11F2-4148-B429-5E0A340E58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3" y="160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波佐見町</a:t>
              </a:r>
            </a:p>
          </p:txBody>
        </p:sp>
        <p:sp>
          <p:nvSpPr>
            <p:cNvPr id="12275" name="WordArt 1011">
              <a:extLst>
                <a:ext uri="{FF2B5EF4-FFF2-40B4-BE49-F238E27FC236}">
                  <a16:creationId xmlns:a16="http://schemas.microsoft.com/office/drawing/2014/main" id="{1A8C0817-D802-4AF6-8051-0AC1D224D6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4" y="160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波佐見町</a:t>
              </a:r>
            </a:p>
          </p:txBody>
        </p:sp>
      </p:grpSp>
      <p:grpSp>
        <p:nvGrpSpPr>
          <p:cNvPr id="12276" name="Group 1012">
            <a:extLst>
              <a:ext uri="{FF2B5EF4-FFF2-40B4-BE49-F238E27FC236}">
                <a16:creationId xmlns:a16="http://schemas.microsoft.com/office/drawing/2014/main" id="{8678E1C4-F461-4CAD-80A7-4D32C498F323}"/>
              </a:ext>
            </a:extLst>
          </p:cNvPr>
          <p:cNvGrpSpPr>
            <a:grpSpLocks/>
          </p:cNvGrpSpPr>
          <p:nvPr/>
        </p:nvGrpSpPr>
        <p:grpSpPr bwMode="auto">
          <a:xfrm>
            <a:off x="820738" y="3675063"/>
            <a:ext cx="396875" cy="133350"/>
            <a:chOff x="6016" y="1606"/>
            <a:chExt cx="250" cy="84"/>
          </a:xfrm>
        </p:grpSpPr>
        <p:sp>
          <p:nvSpPr>
            <p:cNvPr id="12277" name="WordArt 1013">
              <a:extLst>
                <a:ext uri="{FF2B5EF4-FFF2-40B4-BE49-F238E27FC236}">
                  <a16:creationId xmlns:a16="http://schemas.microsoft.com/office/drawing/2014/main" id="{DD7C2D61-E8F1-4FA2-AAAC-06891CA89F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6" y="160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対馬市</a:t>
              </a:r>
            </a:p>
          </p:txBody>
        </p:sp>
        <p:sp>
          <p:nvSpPr>
            <p:cNvPr id="12278" name="WordArt 1014">
              <a:extLst>
                <a:ext uri="{FF2B5EF4-FFF2-40B4-BE49-F238E27FC236}">
                  <a16:creationId xmlns:a16="http://schemas.microsoft.com/office/drawing/2014/main" id="{E2954BF7-8568-4594-B47E-32DB5C775C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160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対馬市</a:t>
              </a:r>
            </a:p>
          </p:txBody>
        </p:sp>
      </p:grpSp>
      <p:grpSp>
        <p:nvGrpSpPr>
          <p:cNvPr id="12279" name="Group 1015">
            <a:extLst>
              <a:ext uri="{FF2B5EF4-FFF2-40B4-BE49-F238E27FC236}">
                <a16:creationId xmlns:a16="http://schemas.microsoft.com/office/drawing/2014/main" id="{2D94569D-4755-4BE3-9C42-B10CD58E1018}"/>
              </a:ext>
            </a:extLst>
          </p:cNvPr>
          <p:cNvGrpSpPr>
            <a:grpSpLocks/>
          </p:cNvGrpSpPr>
          <p:nvPr/>
        </p:nvGrpSpPr>
        <p:grpSpPr bwMode="auto">
          <a:xfrm>
            <a:off x="3744913" y="1425575"/>
            <a:ext cx="396875" cy="133350"/>
            <a:chOff x="6447" y="1606"/>
            <a:chExt cx="250" cy="84"/>
          </a:xfrm>
        </p:grpSpPr>
        <p:sp>
          <p:nvSpPr>
            <p:cNvPr id="12280" name="WordArt 1016">
              <a:extLst>
                <a:ext uri="{FF2B5EF4-FFF2-40B4-BE49-F238E27FC236}">
                  <a16:creationId xmlns:a16="http://schemas.microsoft.com/office/drawing/2014/main" id="{E9211E44-5814-473F-8CF6-8683BA8B2F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7" y="160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壱岐市</a:t>
              </a:r>
            </a:p>
          </p:txBody>
        </p:sp>
        <p:sp>
          <p:nvSpPr>
            <p:cNvPr id="12281" name="WordArt 1017">
              <a:extLst>
                <a:ext uri="{FF2B5EF4-FFF2-40B4-BE49-F238E27FC236}">
                  <a16:creationId xmlns:a16="http://schemas.microsoft.com/office/drawing/2014/main" id="{E5AD9920-CAA0-49DC-85C4-DFA14DF975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8" y="160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壱岐市</a:t>
              </a:r>
            </a:p>
          </p:txBody>
        </p:sp>
      </p:grpSp>
      <p:grpSp>
        <p:nvGrpSpPr>
          <p:cNvPr id="12282" name="Group 1018">
            <a:extLst>
              <a:ext uri="{FF2B5EF4-FFF2-40B4-BE49-F238E27FC236}">
                <a16:creationId xmlns:a16="http://schemas.microsoft.com/office/drawing/2014/main" id="{E52E4E27-FF72-4C29-A8D7-BB9E190AA34F}"/>
              </a:ext>
            </a:extLst>
          </p:cNvPr>
          <p:cNvGrpSpPr>
            <a:grpSpLocks/>
          </p:cNvGrpSpPr>
          <p:nvPr/>
        </p:nvGrpSpPr>
        <p:grpSpPr bwMode="auto">
          <a:xfrm>
            <a:off x="3879850" y="3314700"/>
            <a:ext cx="530225" cy="133350"/>
            <a:chOff x="7263" y="1863"/>
            <a:chExt cx="334" cy="84"/>
          </a:xfrm>
        </p:grpSpPr>
        <p:sp>
          <p:nvSpPr>
            <p:cNvPr id="12283" name="WordArt 1019">
              <a:extLst>
                <a:ext uri="{FF2B5EF4-FFF2-40B4-BE49-F238E27FC236}">
                  <a16:creationId xmlns:a16="http://schemas.microsoft.com/office/drawing/2014/main" id="{7735C5A7-E4FE-402F-9035-4F1451987E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3" y="186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小値賀町</a:t>
              </a:r>
            </a:p>
          </p:txBody>
        </p:sp>
        <p:sp>
          <p:nvSpPr>
            <p:cNvPr id="12284" name="WordArt 1020">
              <a:extLst>
                <a:ext uri="{FF2B5EF4-FFF2-40B4-BE49-F238E27FC236}">
                  <a16:creationId xmlns:a16="http://schemas.microsoft.com/office/drawing/2014/main" id="{98CB8822-86FB-4ED9-9AE9-7D63640D2B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4" y="186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小値賀町</a:t>
              </a:r>
            </a:p>
          </p:txBody>
        </p:sp>
      </p:grpSp>
      <p:grpSp>
        <p:nvGrpSpPr>
          <p:cNvPr id="12285" name="Group 1021">
            <a:extLst>
              <a:ext uri="{FF2B5EF4-FFF2-40B4-BE49-F238E27FC236}">
                <a16:creationId xmlns:a16="http://schemas.microsoft.com/office/drawing/2014/main" id="{AC17091F-9E66-465A-8EB7-96CDF84D1F3F}"/>
              </a:ext>
            </a:extLst>
          </p:cNvPr>
          <p:cNvGrpSpPr>
            <a:grpSpLocks/>
          </p:cNvGrpSpPr>
          <p:nvPr/>
        </p:nvGrpSpPr>
        <p:grpSpPr bwMode="auto">
          <a:xfrm>
            <a:off x="1585913" y="7591425"/>
            <a:ext cx="396875" cy="133350"/>
            <a:chOff x="6016" y="1863"/>
            <a:chExt cx="250" cy="84"/>
          </a:xfrm>
        </p:grpSpPr>
        <p:sp>
          <p:nvSpPr>
            <p:cNvPr id="12286" name="WordArt 1022">
              <a:extLst>
                <a:ext uri="{FF2B5EF4-FFF2-40B4-BE49-F238E27FC236}">
                  <a16:creationId xmlns:a16="http://schemas.microsoft.com/office/drawing/2014/main" id="{CB0C4635-9BB9-497B-BBA0-E2ADDE2DA3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6" y="186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五島市</a:t>
              </a:r>
            </a:p>
          </p:txBody>
        </p:sp>
        <p:sp>
          <p:nvSpPr>
            <p:cNvPr id="12287" name="WordArt 1023">
              <a:extLst>
                <a:ext uri="{FF2B5EF4-FFF2-40B4-BE49-F238E27FC236}">
                  <a16:creationId xmlns:a16="http://schemas.microsoft.com/office/drawing/2014/main" id="{2F4E106D-4B49-4954-8DB2-10DB5171C1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186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五島市</a:t>
              </a:r>
            </a:p>
          </p:txBody>
        </p:sp>
      </p:grpSp>
      <p:grpSp>
        <p:nvGrpSpPr>
          <p:cNvPr id="16384" name="Group 1024">
            <a:extLst>
              <a:ext uri="{FF2B5EF4-FFF2-40B4-BE49-F238E27FC236}">
                <a16:creationId xmlns:a16="http://schemas.microsoft.com/office/drawing/2014/main" id="{20EC270C-1060-4708-AE52-E5613E7D0840}"/>
              </a:ext>
            </a:extLst>
          </p:cNvPr>
          <p:cNvGrpSpPr>
            <a:grpSpLocks/>
          </p:cNvGrpSpPr>
          <p:nvPr/>
        </p:nvGrpSpPr>
        <p:grpSpPr bwMode="auto">
          <a:xfrm>
            <a:off x="7750175" y="5249863"/>
            <a:ext cx="396875" cy="133350"/>
            <a:chOff x="6447" y="1863"/>
            <a:chExt cx="250" cy="84"/>
          </a:xfrm>
        </p:grpSpPr>
        <p:sp>
          <p:nvSpPr>
            <p:cNvPr id="16385" name="WordArt 1025">
              <a:extLst>
                <a:ext uri="{FF2B5EF4-FFF2-40B4-BE49-F238E27FC236}">
                  <a16:creationId xmlns:a16="http://schemas.microsoft.com/office/drawing/2014/main" id="{6B41F684-C6B9-4088-A978-54728F26035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7" y="186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西海市</a:t>
              </a:r>
            </a:p>
          </p:txBody>
        </p:sp>
        <p:sp>
          <p:nvSpPr>
            <p:cNvPr id="16386" name="WordArt 1026">
              <a:extLst>
                <a:ext uri="{FF2B5EF4-FFF2-40B4-BE49-F238E27FC236}">
                  <a16:creationId xmlns:a16="http://schemas.microsoft.com/office/drawing/2014/main" id="{69FFB7B5-BBB6-45D1-997B-9E4A4F30CD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8" y="186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西海市</a:t>
              </a:r>
            </a:p>
          </p:txBody>
        </p:sp>
      </p:grpSp>
      <p:grpSp>
        <p:nvGrpSpPr>
          <p:cNvPr id="16387" name="Group 1027">
            <a:extLst>
              <a:ext uri="{FF2B5EF4-FFF2-40B4-BE49-F238E27FC236}">
                <a16:creationId xmlns:a16="http://schemas.microsoft.com/office/drawing/2014/main" id="{C5CD0AA5-D96F-46D7-9432-3CF152622DCB}"/>
              </a:ext>
            </a:extLst>
          </p:cNvPr>
          <p:cNvGrpSpPr>
            <a:grpSpLocks/>
          </p:cNvGrpSpPr>
          <p:nvPr/>
        </p:nvGrpSpPr>
        <p:grpSpPr bwMode="auto">
          <a:xfrm>
            <a:off x="3521075" y="5114925"/>
            <a:ext cx="530225" cy="133350"/>
            <a:chOff x="7263" y="2090"/>
            <a:chExt cx="334" cy="84"/>
          </a:xfrm>
        </p:grpSpPr>
        <p:sp>
          <p:nvSpPr>
            <p:cNvPr id="16388" name="WordArt 1028">
              <a:extLst>
                <a:ext uri="{FF2B5EF4-FFF2-40B4-BE49-F238E27FC236}">
                  <a16:creationId xmlns:a16="http://schemas.microsoft.com/office/drawing/2014/main" id="{7595BA06-DBC4-43FC-8901-16164FD0B36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3" y="209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新上五島町</a:t>
              </a:r>
            </a:p>
          </p:txBody>
        </p:sp>
        <p:sp>
          <p:nvSpPr>
            <p:cNvPr id="16389" name="WordArt 1029">
              <a:extLst>
                <a:ext uri="{FF2B5EF4-FFF2-40B4-BE49-F238E27FC236}">
                  <a16:creationId xmlns:a16="http://schemas.microsoft.com/office/drawing/2014/main" id="{3285E50D-FBC2-4B5A-8378-B263E1A9C3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4" y="209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新上五島町</a:t>
              </a:r>
            </a:p>
          </p:txBody>
        </p:sp>
      </p:grpSp>
      <p:grpSp>
        <p:nvGrpSpPr>
          <p:cNvPr id="16390" name="Group 1030">
            <a:extLst>
              <a:ext uri="{FF2B5EF4-FFF2-40B4-BE49-F238E27FC236}">
                <a16:creationId xmlns:a16="http://schemas.microsoft.com/office/drawing/2014/main" id="{43B6A8C5-40FD-4429-8C49-82E8768C61E7}"/>
              </a:ext>
            </a:extLst>
          </p:cNvPr>
          <p:cNvGrpSpPr>
            <a:grpSpLocks/>
          </p:cNvGrpSpPr>
          <p:nvPr/>
        </p:nvGrpSpPr>
        <p:grpSpPr bwMode="auto">
          <a:xfrm>
            <a:off x="11350625" y="6691313"/>
            <a:ext cx="396875" cy="133350"/>
            <a:chOff x="6016" y="2090"/>
            <a:chExt cx="250" cy="84"/>
          </a:xfrm>
        </p:grpSpPr>
        <p:sp>
          <p:nvSpPr>
            <p:cNvPr id="16391" name="WordArt 1031">
              <a:extLst>
                <a:ext uri="{FF2B5EF4-FFF2-40B4-BE49-F238E27FC236}">
                  <a16:creationId xmlns:a16="http://schemas.microsoft.com/office/drawing/2014/main" id="{27E7B268-1910-4E4C-B8C7-DF791869702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6" y="20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雲仙市</a:t>
              </a:r>
            </a:p>
          </p:txBody>
        </p:sp>
        <p:sp>
          <p:nvSpPr>
            <p:cNvPr id="16392" name="WordArt 1032">
              <a:extLst>
                <a:ext uri="{FF2B5EF4-FFF2-40B4-BE49-F238E27FC236}">
                  <a16:creationId xmlns:a16="http://schemas.microsoft.com/office/drawing/2014/main" id="{94271A76-31CE-48E2-B430-6FA87BCCD7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20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雲仙市</a:t>
              </a:r>
            </a:p>
          </p:txBody>
        </p:sp>
      </p:grpSp>
      <p:grpSp>
        <p:nvGrpSpPr>
          <p:cNvPr id="16393" name="Group 1033">
            <a:extLst>
              <a:ext uri="{FF2B5EF4-FFF2-40B4-BE49-F238E27FC236}">
                <a16:creationId xmlns:a16="http://schemas.microsoft.com/office/drawing/2014/main" id="{7BB92201-2C49-4CD9-A469-7643DF14364E}"/>
              </a:ext>
            </a:extLst>
          </p:cNvPr>
          <p:cNvGrpSpPr>
            <a:grpSpLocks/>
          </p:cNvGrpSpPr>
          <p:nvPr/>
        </p:nvGrpSpPr>
        <p:grpSpPr bwMode="auto">
          <a:xfrm>
            <a:off x="9101138" y="6556375"/>
            <a:ext cx="396875" cy="133350"/>
            <a:chOff x="6447" y="2090"/>
            <a:chExt cx="250" cy="84"/>
          </a:xfrm>
        </p:grpSpPr>
        <p:sp>
          <p:nvSpPr>
            <p:cNvPr id="16394" name="WordArt 1034">
              <a:extLst>
                <a:ext uri="{FF2B5EF4-FFF2-40B4-BE49-F238E27FC236}">
                  <a16:creationId xmlns:a16="http://schemas.microsoft.com/office/drawing/2014/main" id="{B6BB691B-FCD5-4B15-9C70-D16AE35AB98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7" y="20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長与町</a:t>
              </a:r>
            </a:p>
          </p:txBody>
        </p:sp>
        <p:sp>
          <p:nvSpPr>
            <p:cNvPr id="16395" name="WordArt 1035">
              <a:extLst>
                <a:ext uri="{FF2B5EF4-FFF2-40B4-BE49-F238E27FC236}">
                  <a16:creationId xmlns:a16="http://schemas.microsoft.com/office/drawing/2014/main" id="{EF4F8AC4-7A57-40C1-BFAB-737BE895F7C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8" y="20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長与町</a:t>
              </a:r>
            </a:p>
          </p:txBody>
        </p:sp>
      </p:grpSp>
      <p:grpSp>
        <p:nvGrpSpPr>
          <p:cNvPr id="16396" name="Group 1036">
            <a:extLst>
              <a:ext uri="{FF2B5EF4-FFF2-40B4-BE49-F238E27FC236}">
                <a16:creationId xmlns:a16="http://schemas.microsoft.com/office/drawing/2014/main" id="{02863B33-8325-4BBE-AA2B-B9E0E51CA744}"/>
              </a:ext>
            </a:extLst>
          </p:cNvPr>
          <p:cNvGrpSpPr>
            <a:grpSpLocks/>
          </p:cNvGrpSpPr>
          <p:nvPr/>
        </p:nvGrpSpPr>
        <p:grpSpPr bwMode="auto">
          <a:xfrm>
            <a:off x="8605838" y="6375400"/>
            <a:ext cx="396875" cy="133350"/>
            <a:chOff x="6137" y="2400"/>
            <a:chExt cx="250" cy="84"/>
          </a:xfrm>
        </p:grpSpPr>
        <p:sp>
          <p:nvSpPr>
            <p:cNvPr id="16397" name="WordArt 1037">
              <a:extLst>
                <a:ext uri="{FF2B5EF4-FFF2-40B4-BE49-F238E27FC236}">
                  <a16:creationId xmlns:a16="http://schemas.microsoft.com/office/drawing/2014/main" id="{43C1CDD8-5A04-4821-A3D6-060BD226D5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37" y="240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時津町</a:t>
              </a:r>
            </a:p>
          </p:txBody>
        </p:sp>
        <p:sp>
          <p:nvSpPr>
            <p:cNvPr id="16398" name="WordArt 1038">
              <a:extLst>
                <a:ext uri="{FF2B5EF4-FFF2-40B4-BE49-F238E27FC236}">
                  <a16:creationId xmlns:a16="http://schemas.microsoft.com/office/drawing/2014/main" id="{549E96AB-6DAC-4318-A544-C844AE13D6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38" y="240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時津町</a:t>
              </a:r>
            </a:p>
          </p:txBody>
        </p:sp>
      </p:grpSp>
      <p:grpSp>
        <p:nvGrpSpPr>
          <p:cNvPr id="16399" name="Group 1039">
            <a:extLst>
              <a:ext uri="{FF2B5EF4-FFF2-40B4-BE49-F238E27FC236}">
                <a16:creationId xmlns:a16="http://schemas.microsoft.com/office/drawing/2014/main" id="{FB0A3918-EAA2-4F7E-8C30-FB04A4EC947F}"/>
              </a:ext>
            </a:extLst>
          </p:cNvPr>
          <p:cNvGrpSpPr>
            <a:grpSpLocks/>
          </p:cNvGrpSpPr>
          <p:nvPr/>
        </p:nvGrpSpPr>
        <p:grpSpPr bwMode="auto">
          <a:xfrm>
            <a:off x="8786813" y="4575175"/>
            <a:ext cx="396875" cy="133350"/>
            <a:chOff x="6568" y="2400"/>
            <a:chExt cx="250" cy="84"/>
          </a:xfrm>
        </p:grpSpPr>
        <p:sp>
          <p:nvSpPr>
            <p:cNvPr id="16400" name="WordArt 1040">
              <a:extLst>
                <a:ext uri="{FF2B5EF4-FFF2-40B4-BE49-F238E27FC236}">
                  <a16:creationId xmlns:a16="http://schemas.microsoft.com/office/drawing/2014/main" id="{2967EDD3-9B3D-4D08-89AB-D1C9CA3AA1A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68" y="240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川棚町</a:t>
              </a:r>
            </a:p>
          </p:txBody>
        </p:sp>
        <p:sp>
          <p:nvSpPr>
            <p:cNvPr id="16401" name="WordArt 1041">
              <a:extLst>
                <a:ext uri="{FF2B5EF4-FFF2-40B4-BE49-F238E27FC236}">
                  <a16:creationId xmlns:a16="http://schemas.microsoft.com/office/drawing/2014/main" id="{4C584C32-6531-4F6C-B5D7-FFD98C5315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69" y="240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川棚町</a:t>
              </a:r>
            </a:p>
          </p:txBody>
        </p:sp>
      </p:grpSp>
      <p:grpSp>
        <p:nvGrpSpPr>
          <p:cNvPr id="16402" name="Group 1042">
            <a:extLst>
              <a:ext uri="{FF2B5EF4-FFF2-40B4-BE49-F238E27FC236}">
                <a16:creationId xmlns:a16="http://schemas.microsoft.com/office/drawing/2014/main" id="{478BA591-E95C-46E4-9D17-AC272AACC403}"/>
              </a:ext>
            </a:extLst>
          </p:cNvPr>
          <p:cNvGrpSpPr>
            <a:grpSpLocks/>
          </p:cNvGrpSpPr>
          <p:nvPr/>
        </p:nvGrpSpPr>
        <p:grpSpPr bwMode="auto">
          <a:xfrm>
            <a:off x="7570788" y="3314700"/>
            <a:ext cx="396875" cy="133350"/>
            <a:chOff x="6568" y="2657"/>
            <a:chExt cx="250" cy="84"/>
          </a:xfrm>
        </p:grpSpPr>
        <p:sp>
          <p:nvSpPr>
            <p:cNvPr id="16403" name="WordArt 1043">
              <a:extLst>
                <a:ext uri="{FF2B5EF4-FFF2-40B4-BE49-F238E27FC236}">
                  <a16:creationId xmlns:a16="http://schemas.microsoft.com/office/drawing/2014/main" id="{FD4F33C9-1145-4815-BF0F-81FC20E58B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68" y="265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佐々町</a:t>
              </a:r>
            </a:p>
          </p:txBody>
        </p:sp>
        <p:sp>
          <p:nvSpPr>
            <p:cNvPr id="16404" name="WordArt 1044">
              <a:extLst>
                <a:ext uri="{FF2B5EF4-FFF2-40B4-BE49-F238E27FC236}">
                  <a16:creationId xmlns:a16="http://schemas.microsoft.com/office/drawing/2014/main" id="{07A9C9D4-6769-42CC-A51D-A2DFB5F91A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69" y="265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佐々町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58" name="Group 246">
            <a:extLst>
              <a:ext uri="{FF2B5EF4-FFF2-40B4-BE49-F238E27FC236}">
                <a16:creationId xmlns:a16="http://schemas.microsoft.com/office/drawing/2014/main" id="{925A29CD-2DC7-44F4-84C9-F5B213AED6F1}"/>
              </a:ext>
            </a:extLst>
          </p:cNvPr>
          <p:cNvGrpSpPr>
            <a:grpSpLocks/>
          </p:cNvGrpSpPr>
          <p:nvPr/>
        </p:nvGrpSpPr>
        <p:grpSpPr bwMode="auto">
          <a:xfrm>
            <a:off x="279400" y="839788"/>
            <a:ext cx="12242800" cy="7921625"/>
            <a:chOff x="176" y="529"/>
            <a:chExt cx="7712" cy="4990"/>
          </a:xfrm>
        </p:grpSpPr>
        <p:sp>
          <p:nvSpPr>
            <p:cNvPr id="13559" name="Freeform 247">
              <a:extLst>
                <a:ext uri="{FF2B5EF4-FFF2-40B4-BE49-F238E27FC236}">
                  <a16:creationId xmlns:a16="http://schemas.microsoft.com/office/drawing/2014/main" id="{71039BFC-408C-4A0E-80B1-255299868F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1777"/>
              <a:ext cx="341" cy="340"/>
            </a:xfrm>
            <a:custGeom>
              <a:avLst/>
              <a:gdLst>
                <a:gd name="T0" fmla="*/ 341 w 341"/>
                <a:gd name="T1" fmla="*/ 0 h 340"/>
                <a:gd name="T2" fmla="*/ 341 w 341"/>
                <a:gd name="T3" fmla="*/ 340 h 340"/>
                <a:gd name="T4" fmla="*/ 114 w 341"/>
                <a:gd name="T5" fmla="*/ 340 h 340"/>
                <a:gd name="T6" fmla="*/ 114 w 341"/>
                <a:gd name="T7" fmla="*/ 226 h 340"/>
                <a:gd name="T8" fmla="*/ 0 w 341"/>
                <a:gd name="T9" fmla="*/ 226 h 340"/>
                <a:gd name="T10" fmla="*/ 0 w 341"/>
                <a:gd name="T11" fmla="*/ 113 h 340"/>
                <a:gd name="T12" fmla="*/ 227 w 341"/>
                <a:gd name="T13" fmla="*/ 113 h 340"/>
                <a:gd name="T14" fmla="*/ 227 w 341"/>
                <a:gd name="T15" fmla="*/ 0 h 340"/>
                <a:gd name="T16" fmla="*/ 341 w 341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" h="340">
                  <a:moveTo>
                    <a:pt x="341" y="0"/>
                  </a:moveTo>
                  <a:lnTo>
                    <a:pt x="341" y="340"/>
                  </a:lnTo>
                  <a:lnTo>
                    <a:pt x="114" y="340"/>
                  </a:lnTo>
                  <a:lnTo>
                    <a:pt x="114" y="226"/>
                  </a:lnTo>
                  <a:lnTo>
                    <a:pt x="0" y="226"/>
                  </a:lnTo>
                  <a:lnTo>
                    <a:pt x="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34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60" name="Freeform 248">
              <a:extLst>
                <a:ext uri="{FF2B5EF4-FFF2-40B4-BE49-F238E27FC236}">
                  <a16:creationId xmlns:a16="http://schemas.microsoft.com/office/drawing/2014/main" id="{12D42E34-FD96-4A96-B5EA-62F33ADCE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" y="529"/>
              <a:ext cx="1021" cy="2041"/>
            </a:xfrm>
            <a:custGeom>
              <a:avLst/>
              <a:gdLst>
                <a:gd name="T0" fmla="*/ 567 w 1021"/>
                <a:gd name="T1" fmla="*/ 2041 h 2041"/>
                <a:gd name="T2" fmla="*/ 340 w 1021"/>
                <a:gd name="T3" fmla="*/ 2041 h 2041"/>
                <a:gd name="T4" fmla="*/ 340 w 1021"/>
                <a:gd name="T5" fmla="*/ 1928 h 2041"/>
                <a:gd name="T6" fmla="*/ 454 w 1021"/>
                <a:gd name="T7" fmla="*/ 1928 h 2041"/>
                <a:gd name="T8" fmla="*/ 454 w 1021"/>
                <a:gd name="T9" fmla="*/ 1815 h 2041"/>
                <a:gd name="T10" fmla="*/ 0 w 1021"/>
                <a:gd name="T11" fmla="*/ 1815 h 2041"/>
                <a:gd name="T12" fmla="*/ 1 w 1021"/>
                <a:gd name="T13" fmla="*/ 1701 h 2041"/>
                <a:gd name="T14" fmla="*/ 114 w 1021"/>
                <a:gd name="T15" fmla="*/ 1701 h 2041"/>
                <a:gd name="T16" fmla="*/ 114 w 1021"/>
                <a:gd name="T17" fmla="*/ 1361 h 2041"/>
                <a:gd name="T18" fmla="*/ 227 w 1021"/>
                <a:gd name="T19" fmla="*/ 1361 h 2041"/>
                <a:gd name="T20" fmla="*/ 227 w 1021"/>
                <a:gd name="T21" fmla="*/ 1021 h 2041"/>
                <a:gd name="T22" fmla="*/ 227 w 1021"/>
                <a:gd name="T23" fmla="*/ 907 h 2041"/>
                <a:gd name="T24" fmla="*/ 340 w 1021"/>
                <a:gd name="T25" fmla="*/ 907 h 2041"/>
                <a:gd name="T26" fmla="*/ 340 w 1021"/>
                <a:gd name="T27" fmla="*/ 794 h 2041"/>
                <a:gd name="T28" fmla="*/ 227 w 1021"/>
                <a:gd name="T29" fmla="*/ 794 h 2041"/>
                <a:gd name="T30" fmla="*/ 227 w 1021"/>
                <a:gd name="T31" fmla="*/ 567 h 2041"/>
                <a:gd name="T32" fmla="*/ 340 w 1021"/>
                <a:gd name="T33" fmla="*/ 567 h 2041"/>
                <a:gd name="T34" fmla="*/ 340 w 1021"/>
                <a:gd name="T35" fmla="*/ 340 h 2041"/>
                <a:gd name="T36" fmla="*/ 681 w 1021"/>
                <a:gd name="T37" fmla="*/ 340 h 2041"/>
                <a:gd name="T38" fmla="*/ 681 w 1021"/>
                <a:gd name="T39" fmla="*/ 114 h 2041"/>
                <a:gd name="T40" fmla="*/ 794 w 1021"/>
                <a:gd name="T41" fmla="*/ 114 h 2041"/>
                <a:gd name="T42" fmla="*/ 794 w 1021"/>
                <a:gd name="T43" fmla="*/ 0 h 2041"/>
                <a:gd name="T44" fmla="*/ 1021 w 1021"/>
                <a:gd name="T45" fmla="*/ 0 h 2041"/>
                <a:gd name="T46" fmla="*/ 1021 w 1021"/>
                <a:gd name="T47" fmla="*/ 794 h 2041"/>
                <a:gd name="T48" fmla="*/ 907 w 1021"/>
                <a:gd name="T49" fmla="*/ 794 h 2041"/>
                <a:gd name="T50" fmla="*/ 907 w 1021"/>
                <a:gd name="T51" fmla="*/ 1021 h 2041"/>
                <a:gd name="T52" fmla="*/ 794 w 1021"/>
                <a:gd name="T53" fmla="*/ 1021 h 2041"/>
                <a:gd name="T54" fmla="*/ 794 w 1021"/>
                <a:gd name="T55" fmla="*/ 1134 h 2041"/>
                <a:gd name="T56" fmla="*/ 681 w 1021"/>
                <a:gd name="T57" fmla="*/ 1134 h 2041"/>
                <a:gd name="T58" fmla="*/ 681 w 1021"/>
                <a:gd name="T59" fmla="*/ 1248 h 2041"/>
                <a:gd name="T60" fmla="*/ 567 w 1021"/>
                <a:gd name="T61" fmla="*/ 1248 h 2041"/>
                <a:gd name="T62" fmla="*/ 567 w 1021"/>
                <a:gd name="T63" fmla="*/ 1361 h 2041"/>
                <a:gd name="T64" fmla="*/ 681 w 1021"/>
                <a:gd name="T65" fmla="*/ 1361 h 2041"/>
                <a:gd name="T66" fmla="*/ 681 w 1021"/>
                <a:gd name="T67" fmla="*/ 1701 h 2041"/>
                <a:gd name="T68" fmla="*/ 794 w 1021"/>
                <a:gd name="T69" fmla="*/ 1701 h 2041"/>
                <a:gd name="T70" fmla="*/ 794 w 1021"/>
                <a:gd name="T71" fmla="*/ 1815 h 2041"/>
                <a:gd name="T72" fmla="*/ 681 w 1021"/>
                <a:gd name="T73" fmla="*/ 1815 h 2041"/>
                <a:gd name="T74" fmla="*/ 681 w 1021"/>
                <a:gd name="T75" fmla="*/ 1928 h 2041"/>
                <a:gd name="T76" fmla="*/ 567 w 1021"/>
                <a:gd name="T77" fmla="*/ 1928 h 2041"/>
                <a:gd name="T78" fmla="*/ 567 w 1021"/>
                <a:gd name="T79" fmla="*/ 2041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21" h="2041">
                  <a:moveTo>
                    <a:pt x="567" y="2041"/>
                  </a:moveTo>
                  <a:lnTo>
                    <a:pt x="340" y="2041"/>
                  </a:lnTo>
                  <a:lnTo>
                    <a:pt x="340" y="1928"/>
                  </a:lnTo>
                  <a:lnTo>
                    <a:pt x="454" y="1928"/>
                  </a:lnTo>
                  <a:lnTo>
                    <a:pt x="454" y="1815"/>
                  </a:lnTo>
                  <a:lnTo>
                    <a:pt x="0" y="1815"/>
                  </a:lnTo>
                  <a:lnTo>
                    <a:pt x="1" y="1701"/>
                  </a:lnTo>
                  <a:lnTo>
                    <a:pt x="114" y="1701"/>
                  </a:lnTo>
                  <a:lnTo>
                    <a:pt x="114" y="1361"/>
                  </a:lnTo>
                  <a:lnTo>
                    <a:pt x="227" y="1361"/>
                  </a:lnTo>
                  <a:lnTo>
                    <a:pt x="227" y="1021"/>
                  </a:lnTo>
                  <a:lnTo>
                    <a:pt x="227" y="907"/>
                  </a:lnTo>
                  <a:lnTo>
                    <a:pt x="340" y="907"/>
                  </a:lnTo>
                  <a:lnTo>
                    <a:pt x="340" y="794"/>
                  </a:lnTo>
                  <a:lnTo>
                    <a:pt x="227" y="794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340"/>
                  </a:lnTo>
                  <a:lnTo>
                    <a:pt x="681" y="340"/>
                  </a:lnTo>
                  <a:lnTo>
                    <a:pt x="681" y="114"/>
                  </a:lnTo>
                  <a:lnTo>
                    <a:pt x="794" y="114"/>
                  </a:lnTo>
                  <a:lnTo>
                    <a:pt x="794" y="0"/>
                  </a:lnTo>
                  <a:lnTo>
                    <a:pt x="1021" y="0"/>
                  </a:lnTo>
                  <a:lnTo>
                    <a:pt x="1021" y="794"/>
                  </a:lnTo>
                  <a:lnTo>
                    <a:pt x="907" y="794"/>
                  </a:lnTo>
                  <a:lnTo>
                    <a:pt x="907" y="1021"/>
                  </a:lnTo>
                  <a:lnTo>
                    <a:pt x="794" y="1021"/>
                  </a:lnTo>
                  <a:lnTo>
                    <a:pt x="794" y="1134"/>
                  </a:lnTo>
                  <a:lnTo>
                    <a:pt x="681" y="1134"/>
                  </a:lnTo>
                  <a:lnTo>
                    <a:pt x="681" y="1248"/>
                  </a:lnTo>
                  <a:lnTo>
                    <a:pt x="567" y="1248"/>
                  </a:lnTo>
                  <a:lnTo>
                    <a:pt x="567" y="1361"/>
                  </a:lnTo>
                  <a:lnTo>
                    <a:pt x="681" y="1361"/>
                  </a:lnTo>
                  <a:lnTo>
                    <a:pt x="681" y="1701"/>
                  </a:lnTo>
                  <a:lnTo>
                    <a:pt x="794" y="1701"/>
                  </a:lnTo>
                  <a:lnTo>
                    <a:pt x="794" y="1815"/>
                  </a:lnTo>
                  <a:lnTo>
                    <a:pt x="681" y="1815"/>
                  </a:lnTo>
                  <a:lnTo>
                    <a:pt x="681" y="1928"/>
                  </a:lnTo>
                  <a:lnTo>
                    <a:pt x="567" y="1928"/>
                  </a:lnTo>
                  <a:lnTo>
                    <a:pt x="567" y="204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61" name="Freeform 249">
              <a:extLst>
                <a:ext uri="{FF2B5EF4-FFF2-40B4-BE49-F238E27FC236}">
                  <a16:creationId xmlns:a16="http://schemas.microsoft.com/office/drawing/2014/main" id="{8CF4B09A-32A4-421B-AADC-C1A24161AB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" y="2457"/>
              <a:ext cx="908" cy="1247"/>
            </a:xfrm>
            <a:custGeom>
              <a:avLst/>
              <a:gdLst>
                <a:gd name="T0" fmla="*/ 908 w 908"/>
                <a:gd name="T1" fmla="*/ 113 h 1247"/>
                <a:gd name="T2" fmla="*/ 454 w 908"/>
                <a:gd name="T3" fmla="*/ 113 h 1247"/>
                <a:gd name="T4" fmla="*/ 454 w 908"/>
                <a:gd name="T5" fmla="*/ 0 h 1247"/>
                <a:gd name="T6" fmla="*/ 341 w 908"/>
                <a:gd name="T7" fmla="*/ 0 h 1247"/>
                <a:gd name="T8" fmla="*/ 341 w 908"/>
                <a:gd name="T9" fmla="*/ 113 h 1247"/>
                <a:gd name="T10" fmla="*/ 227 w 908"/>
                <a:gd name="T11" fmla="*/ 113 h 1247"/>
                <a:gd name="T12" fmla="*/ 227 w 908"/>
                <a:gd name="T13" fmla="*/ 0 h 1247"/>
                <a:gd name="T14" fmla="*/ 114 w 908"/>
                <a:gd name="T15" fmla="*/ 0 h 1247"/>
                <a:gd name="T16" fmla="*/ 114 w 908"/>
                <a:gd name="T17" fmla="*/ 227 h 1247"/>
                <a:gd name="T18" fmla="*/ 0 w 908"/>
                <a:gd name="T19" fmla="*/ 227 h 1247"/>
                <a:gd name="T20" fmla="*/ 0 w 908"/>
                <a:gd name="T21" fmla="*/ 1021 h 1247"/>
                <a:gd name="T22" fmla="*/ 114 w 908"/>
                <a:gd name="T23" fmla="*/ 1021 h 1247"/>
                <a:gd name="T24" fmla="*/ 114 w 908"/>
                <a:gd name="T25" fmla="*/ 1247 h 1247"/>
                <a:gd name="T26" fmla="*/ 227 w 908"/>
                <a:gd name="T27" fmla="*/ 1247 h 1247"/>
                <a:gd name="T28" fmla="*/ 227 w 908"/>
                <a:gd name="T29" fmla="*/ 1134 h 1247"/>
                <a:gd name="T30" fmla="*/ 341 w 908"/>
                <a:gd name="T31" fmla="*/ 1134 h 1247"/>
                <a:gd name="T32" fmla="*/ 341 w 908"/>
                <a:gd name="T33" fmla="*/ 1021 h 1247"/>
                <a:gd name="T34" fmla="*/ 454 w 908"/>
                <a:gd name="T35" fmla="*/ 1021 h 1247"/>
                <a:gd name="T36" fmla="*/ 454 w 908"/>
                <a:gd name="T37" fmla="*/ 794 h 1247"/>
                <a:gd name="T38" fmla="*/ 567 w 908"/>
                <a:gd name="T39" fmla="*/ 794 h 1247"/>
                <a:gd name="T40" fmla="*/ 567 w 908"/>
                <a:gd name="T41" fmla="*/ 227 h 1247"/>
                <a:gd name="T42" fmla="*/ 908 w 908"/>
                <a:gd name="T43" fmla="*/ 227 h 1247"/>
                <a:gd name="T44" fmla="*/ 908 w 908"/>
                <a:gd name="T45" fmla="*/ 113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8" h="1247">
                  <a:moveTo>
                    <a:pt x="908" y="113"/>
                  </a:moveTo>
                  <a:lnTo>
                    <a:pt x="454" y="113"/>
                  </a:lnTo>
                  <a:lnTo>
                    <a:pt x="454" y="0"/>
                  </a:lnTo>
                  <a:lnTo>
                    <a:pt x="341" y="0"/>
                  </a:lnTo>
                  <a:lnTo>
                    <a:pt x="341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1021"/>
                  </a:lnTo>
                  <a:lnTo>
                    <a:pt x="114" y="1021"/>
                  </a:lnTo>
                  <a:lnTo>
                    <a:pt x="114" y="1247"/>
                  </a:lnTo>
                  <a:lnTo>
                    <a:pt x="227" y="1247"/>
                  </a:lnTo>
                  <a:lnTo>
                    <a:pt x="227" y="1134"/>
                  </a:lnTo>
                  <a:lnTo>
                    <a:pt x="341" y="1134"/>
                  </a:lnTo>
                  <a:lnTo>
                    <a:pt x="341" y="1021"/>
                  </a:lnTo>
                  <a:lnTo>
                    <a:pt x="454" y="1021"/>
                  </a:lnTo>
                  <a:lnTo>
                    <a:pt x="454" y="794"/>
                  </a:lnTo>
                  <a:lnTo>
                    <a:pt x="567" y="794"/>
                  </a:lnTo>
                  <a:lnTo>
                    <a:pt x="567" y="227"/>
                  </a:lnTo>
                  <a:lnTo>
                    <a:pt x="908" y="227"/>
                  </a:lnTo>
                  <a:lnTo>
                    <a:pt x="908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62" name="Freeform 250">
              <a:extLst>
                <a:ext uri="{FF2B5EF4-FFF2-40B4-BE49-F238E27FC236}">
                  <a16:creationId xmlns:a16="http://schemas.microsoft.com/office/drawing/2014/main" id="{0114DBA8-F39C-4A86-8D43-34B15A32EB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" y="4385"/>
              <a:ext cx="1247" cy="1020"/>
            </a:xfrm>
            <a:custGeom>
              <a:avLst/>
              <a:gdLst>
                <a:gd name="T0" fmla="*/ 567 w 1247"/>
                <a:gd name="T1" fmla="*/ 907 h 1020"/>
                <a:gd name="T2" fmla="*/ 226 w 1247"/>
                <a:gd name="T3" fmla="*/ 907 h 1020"/>
                <a:gd name="T4" fmla="*/ 226 w 1247"/>
                <a:gd name="T5" fmla="*/ 1020 h 1020"/>
                <a:gd name="T6" fmla="*/ 113 w 1247"/>
                <a:gd name="T7" fmla="*/ 1020 h 1020"/>
                <a:gd name="T8" fmla="*/ 113 w 1247"/>
                <a:gd name="T9" fmla="*/ 907 h 1020"/>
                <a:gd name="T10" fmla="*/ 0 w 1247"/>
                <a:gd name="T11" fmla="*/ 907 h 1020"/>
                <a:gd name="T12" fmla="*/ 0 w 1247"/>
                <a:gd name="T13" fmla="*/ 567 h 1020"/>
                <a:gd name="T14" fmla="*/ 113 w 1247"/>
                <a:gd name="T15" fmla="*/ 567 h 1020"/>
                <a:gd name="T16" fmla="*/ 113 w 1247"/>
                <a:gd name="T17" fmla="*/ 680 h 1020"/>
                <a:gd name="T18" fmla="*/ 226 w 1247"/>
                <a:gd name="T19" fmla="*/ 680 h 1020"/>
                <a:gd name="T20" fmla="*/ 226 w 1247"/>
                <a:gd name="T21" fmla="*/ 340 h 1020"/>
                <a:gd name="T22" fmla="*/ 113 w 1247"/>
                <a:gd name="T23" fmla="*/ 340 h 1020"/>
                <a:gd name="T24" fmla="*/ 113 w 1247"/>
                <a:gd name="T25" fmla="*/ 113 h 1020"/>
                <a:gd name="T26" fmla="*/ 226 w 1247"/>
                <a:gd name="T27" fmla="*/ 113 h 1020"/>
                <a:gd name="T28" fmla="*/ 226 w 1247"/>
                <a:gd name="T29" fmla="*/ 0 h 1020"/>
                <a:gd name="T30" fmla="*/ 340 w 1247"/>
                <a:gd name="T31" fmla="*/ 0 h 1020"/>
                <a:gd name="T32" fmla="*/ 340 w 1247"/>
                <a:gd name="T33" fmla="*/ 113 h 1020"/>
                <a:gd name="T34" fmla="*/ 680 w 1247"/>
                <a:gd name="T35" fmla="*/ 113 h 1020"/>
                <a:gd name="T36" fmla="*/ 680 w 1247"/>
                <a:gd name="T37" fmla="*/ 0 h 1020"/>
                <a:gd name="T38" fmla="*/ 907 w 1247"/>
                <a:gd name="T39" fmla="*/ 0 h 1020"/>
                <a:gd name="T40" fmla="*/ 907 w 1247"/>
                <a:gd name="T41" fmla="*/ 113 h 1020"/>
                <a:gd name="T42" fmla="*/ 1020 w 1247"/>
                <a:gd name="T43" fmla="*/ 113 h 1020"/>
                <a:gd name="T44" fmla="*/ 1020 w 1247"/>
                <a:gd name="T45" fmla="*/ 453 h 1020"/>
                <a:gd name="T46" fmla="*/ 1134 w 1247"/>
                <a:gd name="T47" fmla="*/ 453 h 1020"/>
                <a:gd name="T48" fmla="*/ 1134 w 1247"/>
                <a:gd name="T49" fmla="*/ 567 h 1020"/>
                <a:gd name="T50" fmla="*/ 1247 w 1247"/>
                <a:gd name="T51" fmla="*/ 567 h 1020"/>
                <a:gd name="T52" fmla="*/ 1247 w 1247"/>
                <a:gd name="T53" fmla="*/ 680 h 1020"/>
                <a:gd name="T54" fmla="*/ 680 w 1247"/>
                <a:gd name="T55" fmla="*/ 680 h 1020"/>
                <a:gd name="T56" fmla="*/ 680 w 1247"/>
                <a:gd name="T57" fmla="*/ 794 h 1020"/>
                <a:gd name="T58" fmla="*/ 793 w 1247"/>
                <a:gd name="T59" fmla="*/ 794 h 1020"/>
                <a:gd name="T60" fmla="*/ 793 w 1247"/>
                <a:gd name="T61" fmla="*/ 1020 h 1020"/>
                <a:gd name="T62" fmla="*/ 567 w 1247"/>
                <a:gd name="T63" fmla="*/ 1020 h 1020"/>
                <a:gd name="T64" fmla="*/ 567 w 1247"/>
                <a:gd name="T65" fmla="*/ 907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47" h="1020">
                  <a:moveTo>
                    <a:pt x="567" y="907"/>
                  </a:moveTo>
                  <a:lnTo>
                    <a:pt x="226" y="907"/>
                  </a:lnTo>
                  <a:lnTo>
                    <a:pt x="226" y="1020"/>
                  </a:lnTo>
                  <a:lnTo>
                    <a:pt x="113" y="1020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680"/>
                  </a:lnTo>
                  <a:lnTo>
                    <a:pt x="226" y="680"/>
                  </a:lnTo>
                  <a:lnTo>
                    <a:pt x="226" y="340"/>
                  </a:lnTo>
                  <a:lnTo>
                    <a:pt x="113" y="340"/>
                  </a:lnTo>
                  <a:lnTo>
                    <a:pt x="113" y="113"/>
                  </a:lnTo>
                  <a:lnTo>
                    <a:pt x="226" y="113"/>
                  </a:lnTo>
                  <a:lnTo>
                    <a:pt x="226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680" y="113"/>
                  </a:lnTo>
                  <a:lnTo>
                    <a:pt x="680" y="0"/>
                  </a:lnTo>
                  <a:lnTo>
                    <a:pt x="907" y="0"/>
                  </a:lnTo>
                  <a:lnTo>
                    <a:pt x="907" y="113"/>
                  </a:lnTo>
                  <a:lnTo>
                    <a:pt x="1020" y="113"/>
                  </a:lnTo>
                  <a:lnTo>
                    <a:pt x="1020" y="453"/>
                  </a:lnTo>
                  <a:lnTo>
                    <a:pt x="1134" y="453"/>
                  </a:lnTo>
                  <a:lnTo>
                    <a:pt x="1134" y="567"/>
                  </a:lnTo>
                  <a:lnTo>
                    <a:pt x="1247" y="567"/>
                  </a:lnTo>
                  <a:lnTo>
                    <a:pt x="1247" y="680"/>
                  </a:lnTo>
                  <a:lnTo>
                    <a:pt x="680" y="680"/>
                  </a:lnTo>
                  <a:lnTo>
                    <a:pt x="680" y="794"/>
                  </a:lnTo>
                  <a:lnTo>
                    <a:pt x="793" y="794"/>
                  </a:lnTo>
                  <a:lnTo>
                    <a:pt x="793" y="1020"/>
                  </a:lnTo>
                  <a:lnTo>
                    <a:pt x="567" y="1020"/>
                  </a:lnTo>
                  <a:lnTo>
                    <a:pt x="567" y="90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63" name="Rectangle 251">
              <a:extLst>
                <a:ext uri="{FF2B5EF4-FFF2-40B4-BE49-F238E27FC236}">
                  <a16:creationId xmlns:a16="http://schemas.microsoft.com/office/drawing/2014/main" id="{CA7AF2C8-F706-40AD-A13B-79DBF70E97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1" y="5405"/>
              <a:ext cx="113" cy="11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64" name="Rectangle 252">
              <a:extLst>
                <a:ext uri="{FF2B5EF4-FFF2-40B4-BE49-F238E27FC236}">
                  <a16:creationId xmlns:a16="http://schemas.microsoft.com/office/drawing/2014/main" id="{05BA5BFD-1A21-4A21-854A-68E89689CA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" y="4612"/>
              <a:ext cx="114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65" name="Rectangle 253">
              <a:extLst>
                <a:ext uri="{FF2B5EF4-FFF2-40B4-BE49-F238E27FC236}">
                  <a16:creationId xmlns:a16="http://schemas.microsoft.com/office/drawing/2014/main" id="{8743F7BB-4F48-4AD6-88C3-C578E790E7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8" y="3251"/>
              <a:ext cx="114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66" name="Freeform 254">
              <a:extLst>
                <a:ext uri="{FF2B5EF4-FFF2-40B4-BE49-F238E27FC236}">
                  <a16:creationId xmlns:a16="http://schemas.microsoft.com/office/drawing/2014/main" id="{20F8CBF2-00E9-4377-893A-2E8D3997E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4" y="2570"/>
              <a:ext cx="907" cy="1701"/>
            </a:xfrm>
            <a:custGeom>
              <a:avLst/>
              <a:gdLst>
                <a:gd name="T0" fmla="*/ 227 w 907"/>
                <a:gd name="T1" fmla="*/ 1701 h 1701"/>
                <a:gd name="T2" fmla="*/ 227 w 907"/>
                <a:gd name="T3" fmla="*/ 1134 h 1701"/>
                <a:gd name="T4" fmla="*/ 114 w 907"/>
                <a:gd name="T5" fmla="*/ 1134 h 1701"/>
                <a:gd name="T6" fmla="*/ 114 w 907"/>
                <a:gd name="T7" fmla="*/ 1021 h 1701"/>
                <a:gd name="T8" fmla="*/ 0 w 907"/>
                <a:gd name="T9" fmla="*/ 1021 h 1701"/>
                <a:gd name="T10" fmla="*/ 0 w 907"/>
                <a:gd name="T11" fmla="*/ 908 h 1701"/>
                <a:gd name="T12" fmla="*/ 227 w 907"/>
                <a:gd name="T13" fmla="*/ 908 h 1701"/>
                <a:gd name="T14" fmla="*/ 227 w 907"/>
                <a:gd name="T15" fmla="*/ 567 h 1701"/>
                <a:gd name="T16" fmla="*/ 340 w 907"/>
                <a:gd name="T17" fmla="*/ 567 h 1701"/>
                <a:gd name="T18" fmla="*/ 340 w 907"/>
                <a:gd name="T19" fmla="*/ 341 h 1701"/>
                <a:gd name="T20" fmla="*/ 454 w 907"/>
                <a:gd name="T21" fmla="*/ 341 h 1701"/>
                <a:gd name="T22" fmla="*/ 454 w 907"/>
                <a:gd name="T23" fmla="*/ 0 h 1701"/>
                <a:gd name="T24" fmla="*/ 567 w 907"/>
                <a:gd name="T25" fmla="*/ 0 h 1701"/>
                <a:gd name="T26" fmla="*/ 567 w 907"/>
                <a:gd name="T27" fmla="*/ 454 h 1701"/>
                <a:gd name="T28" fmla="*/ 454 w 907"/>
                <a:gd name="T29" fmla="*/ 454 h 1701"/>
                <a:gd name="T30" fmla="*/ 454 w 907"/>
                <a:gd name="T31" fmla="*/ 794 h 1701"/>
                <a:gd name="T32" fmla="*/ 567 w 907"/>
                <a:gd name="T33" fmla="*/ 794 h 1701"/>
                <a:gd name="T34" fmla="*/ 567 w 907"/>
                <a:gd name="T35" fmla="*/ 681 h 1701"/>
                <a:gd name="T36" fmla="*/ 907 w 907"/>
                <a:gd name="T37" fmla="*/ 681 h 1701"/>
                <a:gd name="T38" fmla="*/ 907 w 907"/>
                <a:gd name="T39" fmla="*/ 794 h 1701"/>
                <a:gd name="T40" fmla="*/ 794 w 907"/>
                <a:gd name="T41" fmla="*/ 794 h 1701"/>
                <a:gd name="T42" fmla="*/ 794 w 907"/>
                <a:gd name="T43" fmla="*/ 908 h 1701"/>
                <a:gd name="T44" fmla="*/ 681 w 907"/>
                <a:gd name="T45" fmla="*/ 908 h 1701"/>
                <a:gd name="T46" fmla="*/ 681 w 907"/>
                <a:gd name="T47" fmla="*/ 1021 h 1701"/>
                <a:gd name="T48" fmla="*/ 454 w 907"/>
                <a:gd name="T49" fmla="*/ 1021 h 1701"/>
                <a:gd name="T50" fmla="*/ 454 w 907"/>
                <a:gd name="T51" fmla="*/ 1475 h 1701"/>
                <a:gd name="T52" fmla="*/ 340 w 907"/>
                <a:gd name="T53" fmla="*/ 1475 h 1701"/>
                <a:gd name="T54" fmla="*/ 340 w 907"/>
                <a:gd name="T55" fmla="*/ 1701 h 1701"/>
                <a:gd name="T56" fmla="*/ 227 w 907"/>
                <a:gd name="T57" fmla="*/ 170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07" h="1701">
                  <a:moveTo>
                    <a:pt x="227" y="1701"/>
                  </a:moveTo>
                  <a:lnTo>
                    <a:pt x="227" y="1134"/>
                  </a:lnTo>
                  <a:lnTo>
                    <a:pt x="114" y="1134"/>
                  </a:lnTo>
                  <a:lnTo>
                    <a:pt x="114" y="1021"/>
                  </a:lnTo>
                  <a:lnTo>
                    <a:pt x="0" y="1021"/>
                  </a:lnTo>
                  <a:lnTo>
                    <a:pt x="0" y="908"/>
                  </a:lnTo>
                  <a:lnTo>
                    <a:pt x="227" y="908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341"/>
                  </a:lnTo>
                  <a:lnTo>
                    <a:pt x="454" y="341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454"/>
                  </a:lnTo>
                  <a:lnTo>
                    <a:pt x="454" y="454"/>
                  </a:lnTo>
                  <a:lnTo>
                    <a:pt x="454" y="794"/>
                  </a:lnTo>
                  <a:lnTo>
                    <a:pt x="567" y="794"/>
                  </a:lnTo>
                  <a:lnTo>
                    <a:pt x="567" y="681"/>
                  </a:lnTo>
                  <a:lnTo>
                    <a:pt x="907" y="681"/>
                  </a:lnTo>
                  <a:lnTo>
                    <a:pt x="907" y="794"/>
                  </a:lnTo>
                  <a:lnTo>
                    <a:pt x="794" y="794"/>
                  </a:lnTo>
                  <a:lnTo>
                    <a:pt x="794" y="908"/>
                  </a:lnTo>
                  <a:lnTo>
                    <a:pt x="681" y="908"/>
                  </a:lnTo>
                  <a:lnTo>
                    <a:pt x="681" y="1021"/>
                  </a:lnTo>
                  <a:lnTo>
                    <a:pt x="454" y="1021"/>
                  </a:lnTo>
                  <a:lnTo>
                    <a:pt x="454" y="1475"/>
                  </a:lnTo>
                  <a:lnTo>
                    <a:pt x="340" y="1475"/>
                  </a:lnTo>
                  <a:lnTo>
                    <a:pt x="340" y="1701"/>
                  </a:lnTo>
                  <a:lnTo>
                    <a:pt x="227" y="170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67" name="Freeform 255">
              <a:extLst>
                <a:ext uri="{FF2B5EF4-FFF2-40B4-BE49-F238E27FC236}">
                  <a16:creationId xmlns:a16="http://schemas.microsoft.com/office/drawing/2014/main" id="{E5C55C24-ED29-4DD9-BB33-67960BC482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7" y="4158"/>
              <a:ext cx="227" cy="340"/>
            </a:xfrm>
            <a:custGeom>
              <a:avLst/>
              <a:gdLst>
                <a:gd name="T0" fmla="*/ 0 w 227"/>
                <a:gd name="T1" fmla="*/ 0 h 340"/>
                <a:gd name="T2" fmla="*/ 0 w 227"/>
                <a:gd name="T3" fmla="*/ 340 h 340"/>
                <a:gd name="T4" fmla="*/ 114 w 227"/>
                <a:gd name="T5" fmla="*/ 340 h 340"/>
                <a:gd name="T6" fmla="*/ 114 w 227"/>
                <a:gd name="T7" fmla="*/ 227 h 340"/>
                <a:gd name="T8" fmla="*/ 227 w 227"/>
                <a:gd name="T9" fmla="*/ 227 h 340"/>
                <a:gd name="T10" fmla="*/ 227 w 227"/>
                <a:gd name="T11" fmla="*/ 0 h 340"/>
                <a:gd name="T12" fmla="*/ 0 w 227"/>
                <a:gd name="T1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40">
                  <a:moveTo>
                    <a:pt x="0" y="0"/>
                  </a:moveTo>
                  <a:lnTo>
                    <a:pt x="0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68" name="Freeform 256">
              <a:extLst>
                <a:ext uri="{FF2B5EF4-FFF2-40B4-BE49-F238E27FC236}">
                  <a16:creationId xmlns:a16="http://schemas.microsoft.com/office/drawing/2014/main" id="{062002F9-B815-468A-AC7F-A7C7EE1380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1" y="4385"/>
              <a:ext cx="227" cy="227"/>
            </a:xfrm>
            <a:custGeom>
              <a:avLst/>
              <a:gdLst>
                <a:gd name="T0" fmla="*/ 113 w 227"/>
                <a:gd name="T1" fmla="*/ 0 h 227"/>
                <a:gd name="T2" fmla="*/ 113 w 227"/>
                <a:gd name="T3" fmla="*/ 113 h 227"/>
                <a:gd name="T4" fmla="*/ 0 w 227"/>
                <a:gd name="T5" fmla="*/ 113 h 227"/>
                <a:gd name="T6" fmla="*/ 0 w 227"/>
                <a:gd name="T7" fmla="*/ 227 h 227"/>
                <a:gd name="T8" fmla="*/ 113 w 227"/>
                <a:gd name="T9" fmla="*/ 227 h 227"/>
                <a:gd name="T10" fmla="*/ 227 w 227"/>
                <a:gd name="T11" fmla="*/ 227 h 227"/>
                <a:gd name="T12" fmla="*/ 227 w 227"/>
                <a:gd name="T13" fmla="*/ 0 h 227"/>
                <a:gd name="T14" fmla="*/ 113 w 227"/>
                <a:gd name="T1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" h="227">
                  <a:moveTo>
                    <a:pt x="113" y="0"/>
                  </a:moveTo>
                  <a:lnTo>
                    <a:pt x="113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69" name="Freeform 257">
              <a:extLst>
                <a:ext uri="{FF2B5EF4-FFF2-40B4-BE49-F238E27FC236}">
                  <a16:creationId xmlns:a16="http://schemas.microsoft.com/office/drawing/2014/main" id="{A68D7FFF-F828-48F6-B0E8-828D74CDDD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1" y="3704"/>
              <a:ext cx="227" cy="341"/>
            </a:xfrm>
            <a:custGeom>
              <a:avLst/>
              <a:gdLst>
                <a:gd name="T0" fmla="*/ 0 w 227"/>
                <a:gd name="T1" fmla="*/ 114 h 341"/>
                <a:gd name="T2" fmla="*/ 113 w 227"/>
                <a:gd name="T3" fmla="*/ 114 h 341"/>
                <a:gd name="T4" fmla="*/ 113 w 227"/>
                <a:gd name="T5" fmla="*/ 0 h 341"/>
                <a:gd name="T6" fmla="*/ 227 w 227"/>
                <a:gd name="T7" fmla="*/ 0 h 341"/>
                <a:gd name="T8" fmla="*/ 227 w 227"/>
                <a:gd name="T9" fmla="*/ 341 h 341"/>
                <a:gd name="T10" fmla="*/ 113 w 227"/>
                <a:gd name="T11" fmla="*/ 341 h 341"/>
                <a:gd name="T12" fmla="*/ 113 w 227"/>
                <a:gd name="T13" fmla="*/ 227 h 341"/>
                <a:gd name="T14" fmla="*/ 0 w 227"/>
                <a:gd name="T15" fmla="*/ 227 h 341"/>
                <a:gd name="T16" fmla="*/ 0 w 227"/>
                <a:gd name="T17" fmla="*/ 114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341">
                  <a:moveTo>
                    <a:pt x="0" y="114"/>
                  </a:moveTo>
                  <a:lnTo>
                    <a:pt x="113" y="114"/>
                  </a:lnTo>
                  <a:lnTo>
                    <a:pt x="113" y="0"/>
                  </a:lnTo>
                  <a:lnTo>
                    <a:pt x="227" y="0"/>
                  </a:lnTo>
                  <a:lnTo>
                    <a:pt x="227" y="341"/>
                  </a:lnTo>
                  <a:lnTo>
                    <a:pt x="113" y="341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70" name="Freeform 258">
              <a:extLst>
                <a:ext uri="{FF2B5EF4-FFF2-40B4-BE49-F238E27FC236}">
                  <a16:creationId xmlns:a16="http://schemas.microsoft.com/office/drawing/2014/main" id="{6908F3B3-DF3B-4CD1-82C2-E323856493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1" y="3931"/>
              <a:ext cx="340" cy="340"/>
            </a:xfrm>
            <a:custGeom>
              <a:avLst/>
              <a:gdLst>
                <a:gd name="T0" fmla="*/ 0 w 340"/>
                <a:gd name="T1" fmla="*/ 0 h 340"/>
                <a:gd name="T2" fmla="*/ 0 w 340"/>
                <a:gd name="T3" fmla="*/ 114 h 340"/>
                <a:gd name="T4" fmla="*/ 113 w 340"/>
                <a:gd name="T5" fmla="*/ 114 h 340"/>
                <a:gd name="T6" fmla="*/ 113 w 340"/>
                <a:gd name="T7" fmla="*/ 227 h 340"/>
                <a:gd name="T8" fmla="*/ 226 w 340"/>
                <a:gd name="T9" fmla="*/ 227 h 340"/>
                <a:gd name="T10" fmla="*/ 226 w 340"/>
                <a:gd name="T11" fmla="*/ 340 h 340"/>
                <a:gd name="T12" fmla="*/ 340 w 340"/>
                <a:gd name="T13" fmla="*/ 340 h 340"/>
                <a:gd name="T14" fmla="*/ 340 w 340"/>
                <a:gd name="T15" fmla="*/ 0 h 340"/>
                <a:gd name="T16" fmla="*/ 0 w 340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340">
                  <a:moveTo>
                    <a:pt x="0" y="0"/>
                  </a:moveTo>
                  <a:lnTo>
                    <a:pt x="0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226" y="227"/>
                  </a:lnTo>
                  <a:lnTo>
                    <a:pt x="226" y="340"/>
                  </a:lnTo>
                  <a:lnTo>
                    <a:pt x="340" y="340"/>
                  </a:lnTo>
                  <a:lnTo>
                    <a:pt x="3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71" name="Rectangle 259">
              <a:extLst>
                <a:ext uri="{FF2B5EF4-FFF2-40B4-BE49-F238E27FC236}">
                  <a16:creationId xmlns:a16="http://schemas.microsoft.com/office/drawing/2014/main" id="{C8A0B42E-FACD-4667-818C-B70485ED65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7" y="3704"/>
              <a:ext cx="114" cy="11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72" name="Rectangle 260">
              <a:extLst>
                <a:ext uri="{FF2B5EF4-FFF2-40B4-BE49-F238E27FC236}">
                  <a16:creationId xmlns:a16="http://schemas.microsoft.com/office/drawing/2014/main" id="{C38435E1-D879-4E84-9659-DF913C970D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5" y="3251"/>
              <a:ext cx="113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73" name="Freeform 261">
              <a:extLst>
                <a:ext uri="{FF2B5EF4-FFF2-40B4-BE49-F238E27FC236}">
                  <a16:creationId xmlns:a16="http://schemas.microsoft.com/office/drawing/2014/main" id="{3C92C117-95C2-4EAD-AFD3-C00A801412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1" y="2230"/>
              <a:ext cx="227" cy="227"/>
            </a:xfrm>
            <a:custGeom>
              <a:avLst/>
              <a:gdLst>
                <a:gd name="T0" fmla="*/ 227 w 227"/>
                <a:gd name="T1" fmla="*/ 0 h 227"/>
                <a:gd name="T2" fmla="*/ 0 w 227"/>
                <a:gd name="T3" fmla="*/ 0 h 227"/>
                <a:gd name="T4" fmla="*/ 0 w 227"/>
                <a:gd name="T5" fmla="*/ 227 h 227"/>
                <a:gd name="T6" fmla="*/ 113 w 227"/>
                <a:gd name="T7" fmla="*/ 227 h 227"/>
                <a:gd name="T8" fmla="*/ 113 w 227"/>
                <a:gd name="T9" fmla="*/ 114 h 227"/>
                <a:gd name="T10" fmla="*/ 227 w 227"/>
                <a:gd name="T11" fmla="*/ 114 h 227"/>
                <a:gd name="T12" fmla="*/ 227 w 227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7">
                  <a:moveTo>
                    <a:pt x="227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227" y="114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74" name="Rectangle 262">
              <a:extLst>
                <a:ext uri="{FF2B5EF4-FFF2-40B4-BE49-F238E27FC236}">
                  <a16:creationId xmlns:a16="http://schemas.microsoft.com/office/drawing/2014/main" id="{6B5A98D9-D498-47F4-A894-CDC1490339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1" y="2230"/>
              <a:ext cx="114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75" name="Freeform 263">
              <a:extLst>
                <a:ext uri="{FF2B5EF4-FFF2-40B4-BE49-F238E27FC236}">
                  <a16:creationId xmlns:a16="http://schemas.microsoft.com/office/drawing/2014/main" id="{8CAC6387-BA67-41F5-805D-FAB68BC60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8" y="529"/>
              <a:ext cx="680" cy="794"/>
            </a:xfrm>
            <a:custGeom>
              <a:avLst/>
              <a:gdLst>
                <a:gd name="T0" fmla="*/ 340 w 680"/>
                <a:gd name="T1" fmla="*/ 794 h 794"/>
                <a:gd name="T2" fmla="*/ 113 w 680"/>
                <a:gd name="T3" fmla="*/ 794 h 794"/>
                <a:gd name="T4" fmla="*/ 113 w 680"/>
                <a:gd name="T5" fmla="*/ 681 h 794"/>
                <a:gd name="T6" fmla="*/ 0 w 680"/>
                <a:gd name="T7" fmla="*/ 681 h 794"/>
                <a:gd name="T8" fmla="*/ 0 w 680"/>
                <a:gd name="T9" fmla="*/ 227 h 794"/>
                <a:gd name="T10" fmla="*/ 113 w 680"/>
                <a:gd name="T11" fmla="*/ 227 h 794"/>
                <a:gd name="T12" fmla="*/ 113 w 680"/>
                <a:gd name="T13" fmla="*/ 114 h 794"/>
                <a:gd name="T14" fmla="*/ 226 w 680"/>
                <a:gd name="T15" fmla="*/ 114 h 794"/>
                <a:gd name="T16" fmla="*/ 226 w 680"/>
                <a:gd name="T17" fmla="*/ 0 h 794"/>
                <a:gd name="T18" fmla="*/ 340 w 680"/>
                <a:gd name="T19" fmla="*/ 0 h 794"/>
                <a:gd name="T20" fmla="*/ 340 w 680"/>
                <a:gd name="T21" fmla="*/ 114 h 794"/>
                <a:gd name="T22" fmla="*/ 567 w 680"/>
                <a:gd name="T23" fmla="*/ 114 h 794"/>
                <a:gd name="T24" fmla="*/ 567 w 680"/>
                <a:gd name="T25" fmla="*/ 227 h 794"/>
                <a:gd name="T26" fmla="*/ 453 w 680"/>
                <a:gd name="T27" fmla="*/ 227 h 794"/>
                <a:gd name="T28" fmla="*/ 453 w 680"/>
                <a:gd name="T29" fmla="*/ 340 h 794"/>
                <a:gd name="T30" fmla="*/ 680 w 680"/>
                <a:gd name="T31" fmla="*/ 340 h 794"/>
                <a:gd name="T32" fmla="*/ 680 w 680"/>
                <a:gd name="T33" fmla="*/ 454 h 794"/>
                <a:gd name="T34" fmla="*/ 567 w 680"/>
                <a:gd name="T35" fmla="*/ 454 h 794"/>
                <a:gd name="T36" fmla="*/ 567 w 680"/>
                <a:gd name="T37" fmla="*/ 681 h 794"/>
                <a:gd name="T38" fmla="*/ 340 w 680"/>
                <a:gd name="T39" fmla="*/ 681 h 794"/>
                <a:gd name="T40" fmla="*/ 340 w 680"/>
                <a:gd name="T41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0" h="794">
                  <a:moveTo>
                    <a:pt x="340" y="794"/>
                  </a:moveTo>
                  <a:lnTo>
                    <a:pt x="113" y="794"/>
                  </a:lnTo>
                  <a:lnTo>
                    <a:pt x="113" y="681"/>
                  </a:lnTo>
                  <a:lnTo>
                    <a:pt x="0" y="681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226" y="114"/>
                  </a:lnTo>
                  <a:lnTo>
                    <a:pt x="226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453" y="227"/>
                  </a:lnTo>
                  <a:lnTo>
                    <a:pt x="453" y="340"/>
                  </a:lnTo>
                  <a:lnTo>
                    <a:pt x="680" y="340"/>
                  </a:lnTo>
                  <a:lnTo>
                    <a:pt x="680" y="454"/>
                  </a:lnTo>
                  <a:lnTo>
                    <a:pt x="567" y="454"/>
                  </a:lnTo>
                  <a:lnTo>
                    <a:pt x="567" y="681"/>
                  </a:lnTo>
                  <a:lnTo>
                    <a:pt x="340" y="681"/>
                  </a:lnTo>
                  <a:lnTo>
                    <a:pt x="340" y="79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76" name="Freeform 264">
              <a:extLst>
                <a:ext uri="{FF2B5EF4-FFF2-40B4-BE49-F238E27FC236}">
                  <a16:creationId xmlns:a16="http://schemas.microsoft.com/office/drawing/2014/main" id="{0D7390B8-8489-42AB-9F10-23937513A8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5" y="1096"/>
              <a:ext cx="227" cy="454"/>
            </a:xfrm>
            <a:custGeom>
              <a:avLst/>
              <a:gdLst>
                <a:gd name="T0" fmla="*/ 0 w 227"/>
                <a:gd name="T1" fmla="*/ 454 h 454"/>
                <a:gd name="T2" fmla="*/ 0 w 227"/>
                <a:gd name="T3" fmla="*/ 227 h 454"/>
                <a:gd name="T4" fmla="*/ 114 w 227"/>
                <a:gd name="T5" fmla="*/ 227 h 454"/>
                <a:gd name="T6" fmla="*/ 114 w 227"/>
                <a:gd name="T7" fmla="*/ 0 h 454"/>
                <a:gd name="T8" fmla="*/ 227 w 227"/>
                <a:gd name="T9" fmla="*/ 0 h 454"/>
                <a:gd name="T10" fmla="*/ 227 w 227"/>
                <a:gd name="T11" fmla="*/ 340 h 454"/>
                <a:gd name="T12" fmla="*/ 114 w 227"/>
                <a:gd name="T13" fmla="*/ 340 h 454"/>
                <a:gd name="T14" fmla="*/ 114 w 227"/>
                <a:gd name="T15" fmla="*/ 454 h 454"/>
                <a:gd name="T16" fmla="*/ 0 w 227"/>
                <a:gd name="T1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454">
                  <a:moveTo>
                    <a:pt x="0" y="454"/>
                  </a:moveTo>
                  <a:lnTo>
                    <a:pt x="0" y="227"/>
                  </a:lnTo>
                  <a:lnTo>
                    <a:pt x="114" y="227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454"/>
                  </a:lnTo>
                  <a:lnTo>
                    <a:pt x="0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77" name="Freeform 265">
              <a:extLst>
                <a:ext uri="{FF2B5EF4-FFF2-40B4-BE49-F238E27FC236}">
                  <a16:creationId xmlns:a16="http://schemas.microsoft.com/office/drawing/2014/main" id="{1E152394-4A96-4B43-AFD5-BCE3114EB1B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8" y="1323"/>
              <a:ext cx="908" cy="1134"/>
            </a:xfrm>
            <a:custGeom>
              <a:avLst/>
              <a:gdLst>
                <a:gd name="T0" fmla="*/ 0 w 908"/>
                <a:gd name="T1" fmla="*/ 1021 h 1134"/>
                <a:gd name="T2" fmla="*/ 114 w 908"/>
                <a:gd name="T3" fmla="*/ 1021 h 1134"/>
                <a:gd name="T4" fmla="*/ 114 w 908"/>
                <a:gd name="T5" fmla="*/ 794 h 1134"/>
                <a:gd name="T6" fmla="*/ 227 w 908"/>
                <a:gd name="T7" fmla="*/ 794 h 1134"/>
                <a:gd name="T8" fmla="*/ 227 w 908"/>
                <a:gd name="T9" fmla="*/ 567 h 1134"/>
                <a:gd name="T10" fmla="*/ 341 w 908"/>
                <a:gd name="T11" fmla="*/ 567 h 1134"/>
                <a:gd name="T12" fmla="*/ 341 w 908"/>
                <a:gd name="T13" fmla="*/ 227 h 1134"/>
                <a:gd name="T14" fmla="*/ 681 w 908"/>
                <a:gd name="T15" fmla="*/ 227 h 1134"/>
                <a:gd name="T16" fmla="*/ 681 w 908"/>
                <a:gd name="T17" fmla="*/ 113 h 1134"/>
                <a:gd name="T18" fmla="*/ 794 w 908"/>
                <a:gd name="T19" fmla="*/ 113 h 1134"/>
                <a:gd name="T20" fmla="*/ 794 w 908"/>
                <a:gd name="T21" fmla="*/ 0 h 1134"/>
                <a:gd name="T22" fmla="*/ 908 w 908"/>
                <a:gd name="T23" fmla="*/ 0 h 1134"/>
                <a:gd name="T24" fmla="*/ 908 w 908"/>
                <a:gd name="T25" fmla="*/ 227 h 1134"/>
                <a:gd name="T26" fmla="*/ 794 w 908"/>
                <a:gd name="T27" fmla="*/ 227 h 1134"/>
                <a:gd name="T28" fmla="*/ 794 w 908"/>
                <a:gd name="T29" fmla="*/ 340 h 1134"/>
                <a:gd name="T30" fmla="*/ 794 w 908"/>
                <a:gd name="T31" fmla="*/ 567 h 1134"/>
                <a:gd name="T32" fmla="*/ 681 w 908"/>
                <a:gd name="T33" fmla="*/ 567 h 1134"/>
                <a:gd name="T34" fmla="*/ 681 w 908"/>
                <a:gd name="T35" fmla="*/ 794 h 1134"/>
                <a:gd name="T36" fmla="*/ 567 w 908"/>
                <a:gd name="T37" fmla="*/ 794 h 1134"/>
                <a:gd name="T38" fmla="*/ 567 w 908"/>
                <a:gd name="T39" fmla="*/ 907 h 1134"/>
                <a:gd name="T40" fmla="*/ 454 w 908"/>
                <a:gd name="T41" fmla="*/ 907 h 1134"/>
                <a:gd name="T42" fmla="*/ 454 w 908"/>
                <a:gd name="T43" fmla="*/ 1021 h 1134"/>
                <a:gd name="T44" fmla="*/ 341 w 908"/>
                <a:gd name="T45" fmla="*/ 1021 h 1134"/>
                <a:gd name="T46" fmla="*/ 341 w 908"/>
                <a:gd name="T47" fmla="*/ 1134 h 1134"/>
                <a:gd name="T48" fmla="*/ 0 w 908"/>
                <a:gd name="T49" fmla="*/ 1134 h 1134"/>
                <a:gd name="T50" fmla="*/ 0 w 908"/>
                <a:gd name="T51" fmla="*/ 1021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08" h="1134">
                  <a:moveTo>
                    <a:pt x="0" y="1021"/>
                  </a:moveTo>
                  <a:lnTo>
                    <a:pt x="114" y="1021"/>
                  </a:lnTo>
                  <a:lnTo>
                    <a:pt x="114" y="794"/>
                  </a:lnTo>
                  <a:lnTo>
                    <a:pt x="227" y="794"/>
                  </a:lnTo>
                  <a:lnTo>
                    <a:pt x="227" y="567"/>
                  </a:lnTo>
                  <a:lnTo>
                    <a:pt x="341" y="567"/>
                  </a:lnTo>
                  <a:lnTo>
                    <a:pt x="341" y="227"/>
                  </a:lnTo>
                  <a:lnTo>
                    <a:pt x="681" y="227"/>
                  </a:lnTo>
                  <a:lnTo>
                    <a:pt x="681" y="113"/>
                  </a:lnTo>
                  <a:lnTo>
                    <a:pt x="794" y="113"/>
                  </a:lnTo>
                  <a:lnTo>
                    <a:pt x="794" y="0"/>
                  </a:lnTo>
                  <a:lnTo>
                    <a:pt x="908" y="0"/>
                  </a:lnTo>
                  <a:lnTo>
                    <a:pt x="908" y="227"/>
                  </a:lnTo>
                  <a:lnTo>
                    <a:pt x="794" y="227"/>
                  </a:lnTo>
                  <a:lnTo>
                    <a:pt x="794" y="340"/>
                  </a:lnTo>
                  <a:lnTo>
                    <a:pt x="794" y="567"/>
                  </a:lnTo>
                  <a:lnTo>
                    <a:pt x="681" y="567"/>
                  </a:lnTo>
                  <a:lnTo>
                    <a:pt x="681" y="794"/>
                  </a:lnTo>
                  <a:lnTo>
                    <a:pt x="567" y="794"/>
                  </a:lnTo>
                  <a:lnTo>
                    <a:pt x="567" y="907"/>
                  </a:lnTo>
                  <a:lnTo>
                    <a:pt x="454" y="907"/>
                  </a:lnTo>
                  <a:lnTo>
                    <a:pt x="454" y="1021"/>
                  </a:lnTo>
                  <a:lnTo>
                    <a:pt x="341" y="1021"/>
                  </a:lnTo>
                  <a:lnTo>
                    <a:pt x="341" y="1134"/>
                  </a:lnTo>
                  <a:lnTo>
                    <a:pt x="0" y="1134"/>
                  </a:lnTo>
                  <a:lnTo>
                    <a:pt x="0" y="102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78" name="Freeform 266">
              <a:extLst>
                <a:ext uri="{FF2B5EF4-FFF2-40B4-BE49-F238E27FC236}">
                  <a16:creationId xmlns:a16="http://schemas.microsoft.com/office/drawing/2014/main" id="{77364E14-104F-4A74-A422-912DF9B5D9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2570"/>
              <a:ext cx="227" cy="114"/>
            </a:xfrm>
            <a:custGeom>
              <a:avLst/>
              <a:gdLst>
                <a:gd name="T0" fmla="*/ 227 w 227"/>
                <a:gd name="T1" fmla="*/ 0 h 114"/>
                <a:gd name="T2" fmla="*/ 0 w 227"/>
                <a:gd name="T3" fmla="*/ 0 h 114"/>
                <a:gd name="T4" fmla="*/ 0 w 227"/>
                <a:gd name="T5" fmla="*/ 114 h 114"/>
                <a:gd name="T6" fmla="*/ 227 w 227"/>
                <a:gd name="T7" fmla="*/ 114 h 114"/>
                <a:gd name="T8" fmla="*/ 227 w 227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14">
                  <a:moveTo>
                    <a:pt x="227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227" y="114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79" name="Freeform 267">
              <a:extLst>
                <a:ext uri="{FF2B5EF4-FFF2-40B4-BE49-F238E27FC236}">
                  <a16:creationId xmlns:a16="http://schemas.microsoft.com/office/drawing/2014/main" id="{7AA34C2C-BCD3-4D5A-A1A0-FE9C32513D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" y="2344"/>
              <a:ext cx="113" cy="113"/>
            </a:xfrm>
            <a:custGeom>
              <a:avLst/>
              <a:gdLst>
                <a:gd name="T0" fmla="*/ 0 w 113"/>
                <a:gd name="T1" fmla="*/ 0 h 113"/>
                <a:gd name="T2" fmla="*/ 0 w 113"/>
                <a:gd name="T3" fmla="*/ 113 h 113"/>
                <a:gd name="T4" fmla="*/ 113 w 113"/>
                <a:gd name="T5" fmla="*/ 113 h 113"/>
                <a:gd name="T6" fmla="*/ 113 w 113"/>
                <a:gd name="T7" fmla="*/ 0 h 113"/>
                <a:gd name="T8" fmla="*/ 0 w 113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80" name="Freeform 268">
              <a:extLst>
                <a:ext uri="{FF2B5EF4-FFF2-40B4-BE49-F238E27FC236}">
                  <a16:creationId xmlns:a16="http://schemas.microsoft.com/office/drawing/2014/main" id="{0F42B9B9-7DD0-4F50-B6BA-4347A8DE17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2003"/>
              <a:ext cx="341" cy="227"/>
            </a:xfrm>
            <a:custGeom>
              <a:avLst/>
              <a:gdLst>
                <a:gd name="T0" fmla="*/ 114 w 341"/>
                <a:gd name="T1" fmla="*/ 227 h 227"/>
                <a:gd name="T2" fmla="*/ 114 w 341"/>
                <a:gd name="T3" fmla="*/ 114 h 227"/>
                <a:gd name="T4" fmla="*/ 0 w 341"/>
                <a:gd name="T5" fmla="*/ 114 h 227"/>
                <a:gd name="T6" fmla="*/ 0 w 341"/>
                <a:gd name="T7" fmla="*/ 0 h 227"/>
                <a:gd name="T8" fmla="*/ 341 w 341"/>
                <a:gd name="T9" fmla="*/ 0 h 227"/>
                <a:gd name="T10" fmla="*/ 341 w 341"/>
                <a:gd name="T11" fmla="*/ 227 h 227"/>
                <a:gd name="T12" fmla="*/ 114 w 341"/>
                <a:gd name="T13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1" h="227">
                  <a:moveTo>
                    <a:pt x="114" y="227"/>
                  </a:moveTo>
                  <a:lnTo>
                    <a:pt x="114" y="114"/>
                  </a:lnTo>
                  <a:lnTo>
                    <a:pt x="0" y="114"/>
                  </a:lnTo>
                  <a:lnTo>
                    <a:pt x="0" y="0"/>
                  </a:lnTo>
                  <a:lnTo>
                    <a:pt x="341" y="0"/>
                  </a:lnTo>
                  <a:lnTo>
                    <a:pt x="341" y="227"/>
                  </a:lnTo>
                  <a:lnTo>
                    <a:pt x="114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81" name="Freeform 269">
              <a:extLst>
                <a:ext uri="{FF2B5EF4-FFF2-40B4-BE49-F238E27FC236}">
                  <a16:creationId xmlns:a16="http://schemas.microsoft.com/office/drawing/2014/main" id="{E65B4632-AA82-43DC-8D6F-E96AA3F8A7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756"/>
              <a:ext cx="340" cy="227"/>
            </a:xfrm>
            <a:custGeom>
              <a:avLst/>
              <a:gdLst>
                <a:gd name="T0" fmla="*/ 340 w 340"/>
                <a:gd name="T1" fmla="*/ 227 h 227"/>
                <a:gd name="T2" fmla="*/ 0 w 340"/>
                <a:gd name="T3" fmla="*/ 227 h 227"/>
                <a:gd name="T4" fmla="*/ 0 w 340"/>
                <a:gd name="T5" fmla="*/ 113 h 227"/>
                <a:gd name="T6" fmla="*/ 113 w 340"/>
                <a:gd name="T7" fmla="*/ 113 h 227"/>
                <a:gd name="T8" fmla="*/ 113 w 340"/>
                <a:gd name="T9" fmla="*/ 0 h 227"/>
                <a:gd name="T10" fmla="*/ 227 w 340"/>
                <a:gd name="T11" fmla="*/ 0 h 227"/>
                <a:gd name="T12" fmla="*/ 227 w 340"/>
                <a:gd name="T13" fmla="*/ 113 h 227"/>
                <a:gd name="T14" fmla="*/ 340 w 340"/>
                <a:gd name="T15" fmla="*/ 113 h 227"/>
                <a:gd name="T16" fmla="*/ 340 w 340"/>
                <a:gd name="T1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227">
                  <a:moveTo>
                    <a:pt x="340" y="227"/>
                  </a:moveTo>
                  <a:lnTo>
                    <a:pt x="0" y="227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82" name="Rectangle 270">
              <a:extLst>
                <a:ext uri="{FF2B5EF4-FFF2-40B4-BE49-F238E27FC236}">
                  <a16:creationId xmlns:a16="http://schemas.microsoft.com/office/drawing/2014/main" id="{3620C78C-F1AC-42E5-9774-0BC912B9DE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9" y="1096"/>
              <a:ext cx="113" cy="11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83" name="Freeform 271">
              <a:extLst>
                <a:ext uri="{FF2B5EF4-FFF2-40B4-BE49-F238E27FC236}">
                  <a16:creationId xmlns:a16="http://schemas.microsoft.com/office/drawing/2014/main" id="{2192DC63-A812-4548-9EC7-2FA5C400597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983"/>
              <a:ext cx="227" cy="340"/>
            </a:xfrm>
            <a:custGeom>
              <a:avLst/>
              <a:gdLst>
                <a:gd name="T0" fmla="*/ 113 w 227"/>
                <a:gd name="T1" fmla="*/ 0 h 340"/>
                <a:gd name="T2" fmla="*/ 113 w 227"/>
                <a:gd name="T3" fmla="*/ 113 h 340"/>
                <a:gd name="T4" fmla="*/ 0 w 227"/>
                <a:gd name="T5" fmla="*/ 113 h 340"/>
                <a:gd name="T6" fmla="*/ 0 w 227"/>
                <a:gd name="T7" fmla="*/ 340 h 340"/>
                <a:gd name="T8" fmla="*/ 113 w 227"/>
                <a:gd name="T9" fmla="*/ 340 h 340"/>
                <a:gd name="T10" fmla="*/ 113 w 227"/>
                <a:gd name="T11" fmla="*/ 227 h 340"/>
                <a:gd name="T12" fmla="*/ 227 w 227"/>
                <a:gd name="T13" fmla="*/ 227 h 340"/>
                <a:gd name="T14" fmla="*/ 227 w 227"/>
                <a:gd name="T15" fmla="*/ 0 h 340"/>
                <a:gd name="T16" fmla="*/ 113 w 227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340">
                  <a:moveTo>
                    <a:pt x="113" y="0"/>
                  </a:moveTo>
                  <a:lnTo>
                    <a:pt x="113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84" name="Freeform 272">
              <a:extLst>
                <a:ext uri="{FF2B5EF4-FFF2-40B4-BE49-F238E27FC236}">
                  <a16:creationId xmlns:a16="http://schemas.microsoft.com/office/drawing/2014/main" id="{260864BD-4706-4133-974B-EAF24E78B9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1323"/>
              <a:ext cx="227" cy="227"/>
            </a:xfrm>
            <a:custGeom>
              <a:avLst/>
              <a:gdLst>
                <a:gd name="T0" fmla="*/ 0 w 227"/>
                <a:gd name="T1" fmla="*/ 0 h 227"/>
                <a:gd name="T2" fmla="*/ 0 w 227"/>
                <a:gd name="T3" fmla="*/ 227 h 227"/>
                <a:gd name="T4" fmla="*/ 227 w 227"/>
                <a:gd name="T5" fmla="*/ 227 h 227"/>
                <a:gd name="T6" fmla="*/ 227 w 227"/>
                <a:gd name="T7" fmla="*/ 113 h 227"/>
                <a:gd name="T8" fmla="*/ 114 w 227"/>
                <a:gd name="T9" fmla="*/ 113 h 227"/>
                <a:gd name="T10" fmla="*/ 114 w 227"/>
                <a:gd name="T11" fmla="*/ 0 h 227"/>
                <a:gd name="T12" fmla="*/ 0 w 227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7">
                  <a:moveTo>
                    <a:pt x="0" y="0"/>
                  </a:moveTo>
                  <a:lnTo>
                    <a:pt x="0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85" name="Freeform 273">
              <a:extLst>
                <a:ext uri="{FF2B5EF4-FFF2-40B4-BE49-F238E27FC236}">
                  <a16:creationId xmlns:a16="http://schemas.microsoft.com/office/drawing/2014/main" id="{77C756B8-D532-45B1-9D72-EBFD7A41204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" y="1323"/>
              <a:ext cx="907" cy="680"/>
            </a:xfrm>
            <a:custGeom>
              <a:avLst/>
              <a:gdLst>
                <a:gd name="T0" fmla="*/ 907 w 907"/>
                <a:gd name="T1" fmla="*/ 680 h 680"/>
                <a:gd name="T2" fmla="*/ 680 w 907"/>
                <a:gd name="T3" fmla="*/ 680 h 680"/>
                <a:gd name="T4" fmla="*/ 680 w 907"/>
                <a:gd name="T5" fmla="*/ 567 h 680"/>
                <a:gd name="T6" fmla="*/ 567 w 907"/>
                <a:gd name="T7" fmla="*/ 567 h 680"/>
                <a:gd name="T8" fmla="*/ 567 w 907"/>
                <a:gd name="T9" fmla="*/ 454 h 680"/>
                <a:gd name="T10" fmla="*/ 453 w 907"/>
                <a:gd name="T11" fmla="*/ 454 h 680"/>
                <a:gd name="T12" fmla="*/ 340 w 907"/>
                <a:gd name="T13" fmla="*/ 454 h 680"/>
                <a:gd name="T14" fmla="*/ 340 w 907"/>
                <a:gd name="T15" fmla="*/ 340 h 680"/>
                <a:gd name="T16" fmla="*/ 226 w 907"/>
                <a:gd name="T17" fmla="*/ 340 h 680"/>
                <a:gd name="T18" fmla="*/ 226 w 907"/>
                <a:gd name="T19" fmla="*/ 454 h 680"/>
                <a:gd name="T20" fmla="*/ 0 w 907"/>
                <a:gd name="T21" fmla="*/ 454 h 680"/>
                <a:gd name="T22" fmla="*/ 0 w 907"/>
                <a:gd name="T23" fmla="*/ 227 h 680"/>
                <a:gd name="T24" fmla="*/ 113 w 907"/>
                <a:gd name="T25" fmla="*/ 227 h 680"/>
                <a:gd name="T26" fmla="*/ 113 w 907"/>
                <a:gd name="T27" fmla="*/ 113 h 680"/>
                <a:gd name="T28" fmla="*/ 453 w 907"/>
                <a:gd name="T29" fmla="*/ 113 h 680"/>
                <a:gd name="T30" fmla="*/ 453 w 907"/>
                <a:gd name="T31" fmla="*/ 0 h 680"/>
                <a:gd name="T32" fmla="*/ 567 w 907"/>
                <a:gd name="T33" fmla="*/ 0 h 680"/>
                <a:gd name="T34" fmla="*/ 567 w 907"/>
                <a:gd name="T35" fmla="*/ 227 h 680"/>
                <a:gd name="T36" fmla="*/ 680 w 907"/>
                <a:gd name="T37" fmla="*/ 227 h 680"/>
                <a:gd name="T38" fmla="*/ 680 w 907"/>
                <a:gd name="T39" fmla="*/ 113 h 680"/>
                <a:gd name="T40" fmla="*/ 907 w 907"/>
                <a:gd name="T41" fmla="*/ 113 h 680"/>
                <a:gd name="T42" fmla="*/ 907 w 907"/>
                <a:gd name="T43" fmla="*/ 454 h 680"/>
                <a:gd name="T44" fmla="*/ 793 w 907"/>
                <a:gd name="T45" fmla="*/ 454 h 680"/>
                <a:gd name="T46" fmla="*/ 793 w 907"/>
                <a:gd name="T47" fmla="*/ 567 h 680"/>
                <a:gd name="T48" fmla="*/ 907 w 907"/>
                <a:gd name="T49" fmla="*/ 567 h 680"/>
                <a:gd name="T50" fmla="*/ 907 w 907"/>
                <a:gd name="T51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07" h="680">
                  <a:moveTo>
                    <a:pt x="907" y="680"/>
                  </a:moveTo>
                  <a:lnTo>
                    <a:pt x="680" y="680"/>
                  </a:lnTo>
                  <a:lnTo>
                    <a:pt x="680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453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226" y="340"/>
                  </a:lnTo>
                  <a:lnTo>
                    <a:pt x="226" y="454"/>
                  </a:lnTo>
                  <a:lnTo>
                    <a:pt x="0" y="45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567" y="0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113"/>
                  </a:lnTo>
                  <a:lnTo>
                    <a:pt x="907" y="113"/>
                  </a:lnTo>
                  <a:lnTo>
                    <a:pt x="907" y="454"/>
                  </a:lnTo>
                  <a:lnTo>
                    <a:pt x="793" y="454"/>
                  </a:lnTo>
                  <a:lnTo>
                    <a:pt x="793" y="567"/>
                  </a:lnTo>
                  <a:lnTo>
                    <a:pt x="907" y="567"/>
                  </a:lnTo>
                  <a:lnTo>
                    <a:pt x="907" y="68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86" name="Freeform 274">
              <a:extLst>
                <a:ext uri="{FF2B5EF4-FFF2-40B4-BE49-F238E27FC236}">
                  <a16:creationId xmlns:a16="http://schemas.microsoft.com/office/drawing/2014/main" id="{AF5A984C-F1D0-4B0A-A984-ABC3D428775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7" y="4612"/>
              <a:ext cx="1021" cy="793"/>
            </a:xfrm>
            <a:custGeom>
              <a:avLst/>
              <a:gdLst>
                <a:gd name="T0" fmla="*/ 227 w 1021"/>
                <a:gd name="T1" fmla="*/ 793 h 793"/>
                <a:gd name="T2" fmla="*/ 113 w 1021"/>
                <a:gd name="T3" fmla="*/ 793 h 793"/>
                <a:gd name="T4" fmla="*/ 113 w 1021"/>
                <a:gd name="T5" fmla="*/ 567 h 793"/>
                <a:gd name="T6" fmla="*/ 0 w 1021"/>
                <a:gd name="T7" fmla="*/ 567 h 793"/>
                <a:gd name="T8" fmla="*/ 0 w 1021"/>
                <a:gd name="T9" fmla="*/ 340 h 793"/>
                <a:gd name="T10" fmla="*/ 227 w 1021"/>
                <a:gd name="T11" fmla="*/ 340 h 793"/>
                <a:gd name="T12" fmla="*/ 227 w 1021"/>
                <a:gd name="T13" fmla="*/ 226 h 793"/>
                <a:gd name="T14" fmla="*/ 340 w 1021"/>
                <a:gd name="T15" fmla="*/ 226 h 793"/>
                <a:gd name="T16" fmla="*/ 340 w 1021"/>
                <a:gd name="T17" fmla="*/ 113 h 793"/>
                <a:gd name="T18" fmla="*/ 454 w 1021"/>
                <a:gd name="T19" fmla="*/ 113 h 793"/>
                <a:gd name="T20" fmla="*/ 454 w 1021"/>
                <a:gd name="T21" fmla="*/ 0 h 793"/>
                <a:gd name="T22" fmla="*/ 1021 w 1021"/>
                <a:gd name="T23" fmla="*/ 0 h 793"/>
                <a:gd name="T24" fmla="*/ 1021 w 1021"/>
                <a:gd name="T25" fmla="*/ 113 h 793"/>
                <a:gd name="T26" fmla="*/ 907 w 1021"/>
                <a:gd name="T27" fmla="*/ 113 h 793"/>
                <a:gd name="T28" fmla="*/ 907 w 1021"/>
                <a:gd name="T29" fmla="*/ 340 h 793"/>
                <a:gd name="T30" fmla="*/ 794 w 1021"/>
                <a:gd name="T31" fmla="*/ 340 h 793"/>
                <a:gd name="T32" fmla="*/ 794 w 1021"/>
                <a:gd name="T33" fmla="*/ 453 h 793"/>
                <a:gd name="T34" fmla="*/ 567 w 1021"/>
                <a:gd name="T35" fmla="*/ 453 h 793"/>
                <a:gd name="T36" fmla="*/ 567 w 1021"/>
                <a:gd name="T37" fmla="*/ 567 h 793"/>
                <a:gd name="T38" fmla="*/ 454 w 1021"/>
                <a:gd name="T39" fmla="*/ 567 h 793"/>
                <a:gd name="T40" fmla="*/ 454 w 1021"/>
                <a:gd name="T41" fmla="*/ 680 h 793"/>
                <a:gd name="T42" fmla="*/ 227 w 1021"/>
                <a:gd name="T43" fmla="*/ 680 h 793"/>
                <a:gd name="T44" fmla="*/ 227 w 1021"/>
                <a:gd name="T45" fmla="*/ 793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1" h="793">
                  <a:moveTo>
                    <a:pt x="227" y="793"/>
                  </a:moveTo>
                  <a:lnTo>
                    <a:pt x="113" y="793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226"/>
                  </a:lnTo>
                  <a:lnTo>
                    <a:pt x="340" y="226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1021" y="0"/>
                  </a:lnTo>
                  <a:lnTo>
                    <a:pt x="1021" y="113"/>
                  </a:lnTo>
                  <a:lnTo>
                    <a:pt x="907" y="113"/>
                  </a:lnTo>
                  <a:lnTo>
                    <a:pt x="907" y="340"/>
                  </a:lnTo>
                  <a:lnTo>
                    <a:pt x="794" y="340"/>
                  </a:lnTo>
                  <a:lnTo>
                    <a:pt x="794" y="453"/>
                  </a:lnTo>
                  <a:lnTo>
                    <a:pt x="567" y="453"/>
                  </a:lnTo>
                  <a:lnTo>
                    <a:pt x="567" y="567"/>
                  </a:lnTo>
                  <a:lnTo>
                    <a:pt x="454" y="567"/>
                  </a:lnTo>
                  <a:lnTo>
                    <a:pt x="454" y="680"/>
                  </a:lnTo>
                  <a:lnTo>
                    <a:pt x="227" y="680"/>
                  </a:lnTo>
                  <a:lnTo>
                    <a:pt x="227" y="79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87" name="Freeform 275">
              <a:extLst>
                <a:ext uri="{FF2B5EF4-FFF2-40B4-BE49-F238E27FC236}">
                  <a16:creationId xmlns:a16="http://schemas.microsoft.com/office/drawing/2014/main" id="{72F78096-5C08-478E-87FB-D5F4187EE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7" y="3931"/>
              <a:ext cx="794" cy="1021"/>
            </a:xfrm>
            <a:custGeom>
              <a:avLst/>
              <a:gdLst>
                <a:gd name="T0" fmla="*/ 0 w 794"/>
                <a:gd name="T1" fmla="*/ 1021 h 1021"/>
                <a:gd name="T2" fmla="*/ 0 w 794"/>
                <a:gd name="T3" fmla="*/ 907 h 1021"/>
                <a:gd name="T4" fmla="*/ 113 w 794"/>
                <a:gd name="T5" fmla="*/ 907 h 1021"/>
                <a:gd name="T6" fmla="*/ 113 w 794"/>
                <a:gd name="T7" fmla="*/ 794 h 1021"/>
                <a:gd name="T8" fmla="*/ 227 w 794"/>
                <a:gd name="T9" fmla="*/ 794 h 1021"/>
                <a:gd name="T10" fmla="*/ 227 w 794"/>
                <a:gd name="T11" fmla="*/ 454 h 1021"/>
                <a:gd name="T12" fmla="*/ 0 w 794"/>
                <a:gd name="T13" fmla="*/ 454 h 1021"/>
                <a:gd name="T14" fmla="*/ 0 w 794"/>
                <a:gd name="T15" fmla="*/ 227 h 1021"/>
                <a:gd name="T16" fmla="*/ 113 w 794"/>
                <a:gd name="T17" fmla="*/ 227 h 1021"/>
                <a:gd name="T18" fmla="*/ 113 w 794"/>
                <a:gd name="T19" fmla="*/ 114 h 1021"/>
                <a:gd name="T20" fmla="*/ 340 w 794"/>
                <a:gd name="T21" fmla="*/ 114 h 1021"/>
                <a:gd name="T22" fmla="*/ 340 w 794"/>
                <a:gd name="T23" fmla="*/ 0 h 1021"/>
                <a:gd name="T24" fmla="*/ 794 w 794"/>
                <a:gd name="T25" fmla="*/ 0 h 1021"/>
                <a:gd name="T26" fmla="*/ 794 w 794"/>
                <a:gd name="T27" fmla="*/ 114 h 1021"/>
                <a:gd name="T28" fmla="*/ 680 w 794"/>
                <a:gd name="T29" fmla="*/ 114 h 1021"/>
                <a:gd name="T30" fmla="*/ 680 w 794"/>
                <a:gd name="T31" fmla="*/ 340 h 1021"/>
                <a:gd name="T32" fmla="*/ 567 w 794"/>
                <a:gd name="T33" fmla="*/ 340 h 1021"/>
                <a:gd name="T34" fmla="*/ 567 w 794"/>
                <a:gd name="T35" fmla="*/ 567 h 1021"/>
                <a:gd name="T36" fmla="*/ 680 w 794"/>
                <a:gd name="T37" fmla="*/ 567 h 1021"/>
                <a:gd name="T38" fmla="*/ 680 w 794"/>
                <a:gd name="T39" fmla="*/ 681 h 1021"/>
                <a:gd name="T40" fmla="*/ 454 w 794"/>
                <a:gd name="T41" fmla="*/ 681 h 1021"/>
                <a:gd name="T42" fmla="*/ 454 w 794"/>
                <a:gd name="T43" fmla="*/ 794 h 1021"/>
                <a:gd name="T44" fmla="*/ 340 w 794"/>
                <a:gd name="T45" fmla="*/ 794 h 1021"/>
                <a:gd name="T46" fmla="*/ 340 w 794"/>
                <a:gd name="T47" fmla="*/ 907 h 1021"/>
                <a:gd name="T48" fmla="*/ 227 w 794"/>
                <a:gd name="T49" fmla="*/ 907 h 1021"/>
                <a:gd name="T50" fmla="*/ 227 w 794"/>
                <a:gd name="T51" fmla="*/ 1021 h 1021"/>
                <a:gd name="T52" fmla="*/ 0 w 794"/>
                <a:gd name="T53" fmla="*/ 1021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94" h="1021">
                  <a:moveTo>
                    <a:pt x="0" y="1021"/>
                  </a:moveTo>
                  <a:lnTo>
                    <a:pt x="0" y="907"/>
                  </a:lnTo>
                  <a:lnTo>
                    <a:pt x="113" y="907"/>
                  </a:lnTo>
                  <a:lnTo>
                    <a:pt x="113" y="794"/>
                  </a:lnTo>
                  <a:lnTo>
                    <a:pt x="227" y="794"/>
                  </a:lnTo>
                  <a:lnTo>
                    <a:pt x="227" y="454"/>
                  </a:lnTo>
                  <a:lnTo>
                    <a:pt x="0" y="45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794" y="0"/>
                  </a:lnTo>
                  <a:lnTo>
                    <a:pt x="794" y="114"/>
                  </a:lnTo>
                  <a:lnTo>
                    <a:pt x="680" y="114"/>
                  </a:lnTo>
                  <a:lnTo>
                    <a:pt x="680" y="340"/>
                  </a:lnTo>
                  <a:lnTo>
                    <a:pt x="567" y="340"/>
                  </a:lnTo>
                  <a:lnTo>
                    <a:pt x="567" y="567"/>
                  </a:lnTo>
                  <a:lnTo>
                    <a:pt x="680" y="567"/>
                  </a:lnTo>
                  <a:lnTo>
                    <a:pt x="680" y="681"/>
                  </a:lnTo>
                  <a:lnTo>
                    <a:pt x="454" y="681"/>
                  </a:lnTo>
                  <a:lnTo>
                    <a:pt x="454" y="794"/>
                  </a:lnTo>
                  <a:lnTo>
                    <a:pt x="340" y="794"/>
                  </a:lnTo>
                  <a:lnTo>
                    <a:pt x="340" y="907"/>
                  </a:lnTo>
                  <a:lnTo>
                    <a:pt x="227" y="907"/>
                  </a:lnTo>
                  <a:lnTo>
                    <a:pt x="227" y="1021"/>
                  </a:lnTo>
                  <a:lnTo>
                    <a:pt x="0" y="102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88" name="Freeform 276">
              <a:extLst>
                <a:ext uri="{FF2B5EF4-FFF2-40B4-BE49-F238E27FC236}">
                  <a16:creationId xmlns:a16="http://schemas.microsoft.com/office/drawing/2014/main" id="{5A39FCA8-EF8B-4A06-A6AF-08AE793FF3D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4" y="4045"/>
              <a:ext cx="454" cy="567"/>
            </a:xfrm>
            <a:custGeom>
              <a:avLst/>
              <a:gdLst>
                <a:gd name="T0" fmla="*/ 454 w 454"/>
                <a:gd name="T1" fmla="*/ 567 h 567"/>
                <a:gd name="T2" fmla="*/ 113 w 454"/>
                <a:gd name="T3" fmla="*/ 567 h 567"/>
                <a:gd name="T4" fmla="*/ 113 w 454"/>
                <a:gd name="T5" fmla="*/ 453 h 567"/>
                <a:gd name="T6" fmla="*/ 0 w 454"/>
                <a:gd name="T7" fmla="*/ 453 h 567"/>
                <a:gd name="T8" fmla="*/ 0 w 454"/>
                <a:gd name="T9" fmla="*/ 226 h 567"/>
                <a:gd name="T10" fmla="*/ 113 w 454"/>
                <a:gd name="T11" fmla="*/ 226 h 567"/>
                <a:gd name="T12" fmla="*/ 113 w 454"/>
                <a:gd name="T13" fmla="*/ 0 h 567"/>
                <a:gd name="T14" fmla="*/ 340 w 454"/>
                <a:gd name="T15" fmla="*/ 0 h 567"/>
                <a:gd name="T16" fmla="*/ 340 w 454"/>
                <a:gd name="T17" fmla="*/ 226 h 567"/>
                <a:gd name="T18" fmla="*/ 454 w 454"/>
                <a:gd name="T19" fmla="*/ 226 h 567"/>
                <a:gd name="T20" fmla="*/ 454 w 454"/>
                <a:gd name="T21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567">
                  <a:moveTo>
                    <a:pt x="454" y="567"/>
                  </a:moveTo>
                  <a:lnTo>
                    <a:pt x="113" y="567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0"/>
                  </a:lnTo>
                  <a:lnTo>
                    <a:pt x="340" y="0"/>
                  </a:lnTo>
                  <a:lnTo>
                    <a:pt x="340" y="226"/>
                  </a:lnTo>
                  <a:lnTo>
                    <a:pt x="454" y="226"/>
                  </a:lnTo>
                  <a:lnTo>
                    <a:pt x="454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89" name="Freeform 277">
              <a:extLst>
                <a:ext uri="{FF2B5EF4-FFF2-40B4-BE49-F238E27FC236}">
                  <a16:creationId xmlns:a16="http://schemas.microsoft.com/office/drawing/2014/main" id="{8A2BC9DA-932F-4F1E-B8ED-711200BFDB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6" y="3478"/>
              <a:ext cx="1361" cy="1020"/>
            </a:xfrm>
            <a:custGeom>
              <a:avLst/>
              <a:gdLst>
                <a:gd name="T0" fmla="*/ 1021 w 1361"/>
                <a:gd name="T1" fmla="*/ 907 h 1020"/>
                <a:gd name="T2" fmla="*/ 681 w 1361"/>
                <a:gd name="T3" fmla="*/ 907 h 1020"/>
                <a:gd name="T4" fmla="*/ 681 w 1361"/>
                <a:gd name="T5" fmla="*/ 1020 h 1020"/>
                <a:gd name="T6" fmla="*/ 454 w 1361"/>
                <a:gd name="T7" fmla="*/ 1020 h 1020"/>
                <a:gd name="T8" fmla="*/ 454 w 1361"/>
                <a:gd name="T9" fmla="*/ 793 h 1020"/>
                <a:gd name="T10" fmla="*/ 227 w 1361"/>
                <a:gd name="T11" fmla="*/ 793 h 1020"/>
                <a:gd name="T12" fmla="*/ 227 w 1361"/>
                <a:gd name="T13" fmla="*/ 680 h 1020"/>
                <a:gd name="T14" fmla="*/ 114 w 1361"/>
                <a:gd name="T15" fmla="*/ 680 h 1020"/>
                <a:gd name="T16" fmla="*/ 114 w 1361"/>
                <a:gd name="T17" fmla="*/ 567 h 1020"/>
                <a:gd name="T18" fmla="*/ 0 w 1361"/>
                <a:gd name="T19" fmla="*/ 567 h 1020"/>
                <a:gd name="T20" fmla="*/ 0 w 1361"/>
                <a:gd name="T21" fmla="*/ 453 h 1020"/>
                <a:gd name="T22" fmla="*/ 227 w 1361"/>
                <a:gd name="T23" fmla="*/ 453 h 1020"/>
                <a:gd name="T24" fmla="*/ 227 w 1361"/>
                <a:gd name="T25" fmla="*/ 567 h 1020"/>
                <a:gd name="T26" fmla="*/ 567 w 1361"/>
                <a:gd name="T27" fmla="*/ 567 h 1020"/>
                <a:gd name="T28" fmla="*/ 567 w 1361"/>
                <a:gd name="T29" fmla="*/ 113 h 1020"/>
                <a:gd name="T30" fmla="*/ 794 w 1361"/>
                <a:gd name="T31" fmla="*/ 113 h 1020"/>
                <a:gd name="T32" fmla="*/ 794 w 1361"/>
                <a:gd name="T33" fmla="*/ 0 h 1020"/>
                <a:gd name="T34" fmla="*/ 1248 w 1361"/>
                <a:gd name="T35" fmla="*/ 0 h 1020"/>
                <a:gd name="T36" fmla="*/ 1361 w 1361"/>
                <a:gd name="T37" fmla="*/ 0 h 1020"/>
                <a:gd name="T38" fmla="*/ 1361 w 1361"/>
                <a:gd name="T39" fmla="*/ 113 h 1020"/>
                <a:gd name="T40" fmla="*/ 1248 w 1361"/>
                <a:gd name="T41" fmla="*/ 113 h 1020"/>
                <a:gd name="T42" fmla="*/ 1248 w 1361"/>
                <a:gd name="T43" fmla="*/ 226 h 1020"/>
                <a:gd name="T44" fmla="*/ 1134 w 1361"/>
                <a:gd name="T45" fmla="*/ 226 h 1020"/>
                <a:gd name="T46" fmla="*/ 1134 w 1361"/>
                <a:gd name="T47" fmla="*/ 340 h 1020"/>
                <a:gd name="T48" fmla="*/ 1021 w 1361"/>
                <a:gd name="T49" fmla="*/ 340 h 1020"/>
                <a:gd name="T50" fmla="*/ 1021 w 1361"/>
                <a:gd name="T51" fmla="*/ 567 h 1020"/>
                <a:gd name="T52" fmla="*/ 1134 w 1361"/>
                <a:gd name="T53" fmla="*/ 567 h 1020"/>
                <a:gd name="T54" fmla="*/ 1134 w 1361"/>
                <a:gd name="T55" fmla="*/ 680 h 1020"/>
                <a:gd name="T56" fmla="*/ 1021 w 1361"/>
                <a:gd name="T57" fmla="*/ 680 h 1020"/>
                <a:gd name="T58" fmla="*/ 1021 w 1361"/>
                <a:gd name="T59" fmla="*/ 907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61" h="1020">
                  <a:moveTo>
                    <a:pt x="1021" y="907"/>
                  </a:moveTo>
                  <a:lnTo>
                    <a:pt x="681" y="907"/>
                  </a:lnTo>
                  <a:lnTo>
                    <a:pt x="681" y="1020"/>
                  </a:lnTo>
                  <a:lnTo>
                    <a:pt x="454" y="1020"/>
                  </a:lnTo>
                  <a:lnTo>
                    <a:pt x="454" y="793"/>
                  </a:lnTo>
                  <a:lnTo>
                    <a:pt x="227" y="793"/>
                  </a:lnTo>
                  <a:lnTo>
                    <a:pt x="227" y="680"/>
                  </a:lnTo>
                  <a:lnTo>
                    <a:pt x="114" y="680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453"/>
                  </a:lnTo>
                  <a:lnTo>
                    <a:pt x="227" y="453"/>
                  </a:lnTo>
                  <a:lnTo>
                    <a:pt x="227" y="567"/>
                  </a:lnTo>
                  <a:lnTo>
                    <a:pt x="567" y="567"/>
                  </a:lnTo>
                  <a:lnTo>
                    <a:pt x="567" y="113"/>
                  </a:lnTo>
                  <a:lnTo>
                    <a:pt x="794" y="113"/>
                  </a:lnTo>
                  <a:lnTo>
                    <a:pt x="794" y="0"/>
                  </a:lnTo>
                  <a:lnTo>
                    <a:pt x="1248" y="0"/>
                  </a:lnTo>
                  <a:lnTo>
                    <a:pt x="1361" y="0"/>
                  </a:lnTo>
                  <a:lnTo>
                    <a:pt x="1361" y="113"/>
                  </a:lnTo>
                  <a:lnTo>
                    <a:pt x="1248" y="113"/>
                  </a:lnTo>
                  <a:lnTo>
                    <a:pt x="1248" y="226"/>
                  </a:lnTo>
                  <a:lnTo>
                    <a:pt x="1134" y="226"/>
                  </a:lnTo>
                  <a:lnTo>
                    <a:pt x="1134" y="340"/>
                  </a:lnTo>
                  <a:lnTo>
                    <a:pt x="1021" y="340"/>
                  </a:lnTo>
                  <a:lnTo>
                    <a:pt x="1021" y="567"/>
                  </a:lnTo>
                  <a:lnTo>
                    <a:pt x="1134" y="567"/>
                  </a:lnTo>
                  <a:lnTo>
                    <a:pt x="1134" y="680"/>
                  </a:lnTo>
                  <a:lnTo>
                    <a:pt x="1021" y="680"/>
                  </a:lnTo>
                  <a:lnTo>
                    <a:pt x="1021" y="90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90" name="Freeform 278">
              <a:extLst>
                <a:ext uri="{FF2B5EF4-FFF2-40B4-BE49-F238E27FC236}">
                  <a16:creationId xmlns:a16="http://schemas.microsoft.com/office/drawing/2014/main" id="{53386194-3770-49B1-91EF-6D39AFE8658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3364"/>
              <a:ext cx="680" cy="681"/>
            </a:xfrm>
            <a:custGeom>
              <a:avLst/>
              <a:gdLst>
                <a:gd name="T0" fmla="*/ 680 w 680"/>
                <a:gd name="T1" fmla="*/ 0 h 681"/>
                <a:gd name="T2" fmla="*/ 0 w 680"/>
                <a:gd name="T3" fmla="*/ 0 h 681"/>
                <a:gd name="T4" fmla="*/ 0 w 680"/>
                <a:gd name="T5" fmla="*/ 340 h 681"/>
                <a:gd name="T6" fmla="*/ 113 w 680"/>
                <a:gd name="T7" fmla="*/ 340 h 681"/>
                <a:gd name="T8" fmla="*/ 113 w 680"/>
                <a:gd name="T9" fmla="*/ 454 h 681"/>
                <a:gd name="T10" fmla="*/ 227 w 680"/>
                <a:gd name="T11" fmla="*/ 454 h 681"/>
                <a:gd name="T12" fmla="*/ 227 w 680"/>
                <a:gd name="T13" fmla="*/ 681 h 681"/>
                <a:gd name="T14" fmla="*/ 453 w 680"/>
                <a:gd name="T15" fmla="*/ 681 h 681"/>
                <a:gd name="T16" fmla="*/ 453 w 680"/>
                <a:gd name="T17" fmla="*/ 227 h 681"/>
                <a:gd name="T18" fmla="*/ 680 w 680"/>
                <a:gd name="T19" fmla="*/ 227 h 681"/>
                <a:gd name="T20" fmla="*/ 680 w 680"/>
                <a:gd name="T21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80" h="681">
                  <a:moveTo>
                    <a:pt x="680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227" y="454"/>
                  </a:lnTo>
                  <a:lnTo>
                    <a:pt x="227" y="681"/>
                  </a:lnTo>
                  <a:lnTo>
                    <a:pt x="453" y="681"/>
                  </a:lnTo>
                  <a:lnTo>
                    <a:pt x="453" y="227"/>
                  </a:lnTo>
                  <a:lnTo>
                    <a:pt x="680" y="227"/>
                  </a:lnTo>
                  <a:lnTo>
                    <a:pt x="68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91" name="Freeform 279">
              <a:extLst>
                <a:ext uri="{FF2B5EF4-FFF2-40B4-BE49-F238E27FC236}">
                  <a16:creationId xmlns:a16="http://schemas.microsoft.com/office/drawing/2014/main" id="{E7D56A4D-5B72-4511-B2FF-1F48089797A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3478"/>
              <a:ext cx="1361" cy="1927"/>
            </a:xfrm>
            <a:custGeom>
              <a:avLst/>
              <a:gdLst>
                <a:gd name="T0" fmla="*/ 1361 w 1361"/>
                <a:gd name="T1" fmla="*/ 793 h 1927"/>
                <a:gd name="T2" fmla="*/ 567 w 1361"/>
                <a:gd name="T3" fmla="*/ 793 h 1927"/>
                <a:gd name="T4" fmla="*/ 567 w 1361"/>
                <a:gd name="T5" fmla="*/ 340 h 1927"/>
                <a:gd name="T6" fmla="*/ 454 w 1361"/>
                <a:gd name="T7" fmla="*/ 340 h 1927"/>
                <a:gd name="T8" fmla="*/ 454 w 1361"/>
                <a:gd name="T9" fmla="*/ 226 h 1927"/>
                <a:gd name="T10" fmla="*/ 567 w 1361"/>
                <a:gd name="T11" fmla="*/ 226 h 1927"/>
                <a:gd name="T12" fmla="*/ 567 w 1361"/>
                <a:gd name="T13" fmla="*/ 0 h 1927"/>
                <a:gd name="T14" fmla="*/ 454 w 1361"/>
                <a:gd name="T15" fmla="*/ 0 h 1927"/>
                <a:gd name="T16" fmla="*/ 454 w 1361"/>
                <a:gd name="T17" fmla="*/ 113 h 1927"/>
                <a:gd name="T18" fmla="*/ 227 w 1361"/>
                <a:gd name="T19" fmla="*/ 113 h 1927"/>
                <a:gd name="T20" fmla="*/ 227 w 1361"/>
                <a:gd name="T21" fmla="*/ 226 h 1927"/>
                <a:gd name="T22" fmla="*/ 114 w 1361"/>
                <a:gd name="T23" fmla="*/ 226 h 1927"/>
                <a:gd name="T24" fmla="*/ 114 w 1361"/>
                <a:gd name="T25" fmla="*/ 340 h 1927"/>
                <a:gd name="T26" fmla="*/ 0 w 1361"/>
                <a:gd name="T27" fmla="*/ 340 h 1927"/>
                <a:gd name="T28" fmla="*/ 0 w 1361"/>
                <a:gd name="T29" fmla="*/ 567 h 1927"/>
                <a:gd name="T30" fmla="*/ 114 w 1361"/>
                <a:gd name="T31" fmla="*/ 567 h 1927"/>
                <a:gd name="T32" fmla="*/ 114 w 1361"/>
                <a:gd name="T33" fmla="*/ 680 h 1927"/>
                <a:gd name="T34" fmla="*/ 227 w 1361"/>
                <a:gd name="T35" fmla="*/ 680 h 1927"/>
                <a:gd name="T36" fmla="*/ 227 w 1361"/>
                <a:gd name="T37" fmla="*/ 793 h 1927"/>
                <a:gd name="T38" fmla="*/ 454 w 1361"/>
                <a:gd name="T39" fmla="*/ 793 h 1927"/>
                <a:gd name="T40" fmla="*/ 454 w 1361"/>
                <a:gd name="T41" fmla="*/ 907 h 1927"/>
                <a:gd name="T42" fmla="*/ 567 w 1361"/>
                <a:gd name="T43" fmla="*/ 907 h 1927"/>
                <a:gd name="T44" fmla="*/ 567 w 1361"/>
                <a:gd name="T45" fmla="*/ 1134 h 1927"/>
                <a:gd name="T46" fmla="*/ 567 w 1361"/>
                <a:gd name="T47" fmla="*/ 1247 h 1927"/>
                <a:gd name="T48" fmla="*/ 567 w 1361"/>
                <a:gd name="T49" fmla="*/ 1360 h 1927"/>
                <a:gd name="T50" fmla="*/ 454 w 1361"/>
                <a:gd name="T51" fmla="*/ 1360 h 1927"/>
                <a:gd name="T52" fmla="*/ 454 w 1361"/>
                <a:gd name="T53" fmla="*/ 1474 h 1927"/>
                <a:gd name="T54" fmla="*/ 567 w 1361"/>
                <a:gd name="T55" fmla="*/ 1474 h 1927"/>
                <a:gd name="T56" fmla="*/ 567 w 1361"/>
                <a:gd name="T57" fmla="*/ 1587 h 1927"/>
                <a:gd name="T58" fmla="*/ 454 w 1361"/>
                <a:gd name="T59" fmla="*/ 1587 h 1927"/>
                <a:gd name="T60" fmla="*/ 454 w 1361"/>
                <a:gd name="T61" fmla="*/ 1814 h 1927"/>
                <a:gd name="T62" fmla="*/ 227 w 1361"/>
                <a:gd name="T63" fmla="*/ 1814 h 1927"/>
                <a:gd name="T64" fmla="*/ 227 w 1361"/>
                <a:gd name="T65" fmla="*/ 1927 h 1927"/>
                <a:gd name="T66" fmla="*/ 567 w 1361"/>
                <a:gd name="T67" fmla="*/ 1927 h 1927"/>
                <a:gd name="T68" fmla="*/ 567 w 1361"/>
                <a:gd name="T69" fmla="*/ 1814 h 1927"/>
                <a:gd name="T70" fmla="*/ 681 w 1361"/>
                <a:gd name="T71" fmla="*/ 1814 h 1927"/>
                <a:gd name="T72" fmla="*/ 681 w 1361"/>
                <a:gd name="T73" fmla="*/ 1587 h 1927"/>
                <a:gd name="T74" fmla="*/ 907 w 1361"/>
                <a:gd name="T75" fmla="*/ 1587 h 1927"/>
                <a:gd name="T76" fmla="*/ 907 w 1361"/>
                <a:gd name="T77" fmla="*/ 1474 h 1927"/>
                <a:gd name="T78" fmla="*/ 1021 w 1361"/>
                <a:gd name="T79" fmla="*/ 1474 h 1927"/>
                <a:gd name="T80" fmla="*/ 1021 w 1361"/>
                <a:gd name="T81" fmla="*/ 1247 h 1927"/>
                <a:gd name="T82" fmla="*/ 1134 w 1361"/>
                <a:gd name="T83" fmla="*/ 1247 h 1927"/>
                <a:gd name="T84" fmla="*/ 1134 w 1361"/>
                <a:gd name="T85" fmla="*/ 1020 h 1927"/>
                <a:gd name="T86" fmla="*/ 1361 w 1361"/>
                <a:gd name="T87" fmla="*/ 1020 h 1927"/>
                <a:gd name="T88" fmla="*/ 1361 w 1361"/>
                <a:gd name="T89" fmla="*/ 907 h 1927"/>
                <a:gd name="T90" fmla="*/ 1361 w 1361"/>
                <a:gd name="T91" fmla="*/ 793 h 19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61" h="1927">
                  <a:moveTo>
                    <a:pt x="1361" y="793"/>
                  </a:moveTo>
                  <a:lnTo>
                    <a:pt x="567" y="793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454" y="226"/>
                  </a:lnTo>
                  <a:lnTo>
                    <a:pt x="567" y="226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227" y="113"/>
                  </a:lnTo>
                  <a:lnTo>
                    <a:pt x="227" y="226"/>
                  </a:lnTo>
                  <a:lnTo>
                    <a:pt x="114" y="226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680"/>
                  </a:lnTo>
                  <a:lnTo>
                    <a:pt x="227" y="680"/>
                  </a:lnTo>
                  <a:lnTo>
                    <a:pt x="227" y="793"/>
                  </a:lnTo>
                  <a:lnTo>
                    <a:pt x="454" y="793"/>
                  </a:lnTo>
                  <a:lnTo>
                    <a:pt x="454" y="907"/>
                  </a:lnTo>
                  <a:lnTo>
                    <a:pt x="567" y="907"/>
                  </a:lnTo>
                  <a:lnTo>
                    <a:pt x="567" y="1134"/>
                  </a:lnTo>
                  <a:lnTo>
                    <a:pt x="567" y="1247"/>
                  </a:lnTo>
                  <a:lnTo>
                    <a:pt x="567" y="1360"/>
                  </a:lnTo>
                  <a:lnTo>
                    <a:pt x="454" y="1360"/>
                  </a:lnTo>
                  <a:lnTo>
                    <a:pt x="454" y="1474"/>
                  </a:lnTo>
                  <a:lnTo>
                    <a:pt x="567" y="1474"/>
                  </a:lnTo>
                  <a:lnTo>
                    <a:pt x="567" y="1587"/>
                  </a:lnTo>
                  <a:lnTo>
                    <a:pt x="454" y="1587"/>
                  </a:lnTo>
                  <a:lnTo>
                    <a:pt x="454" y="1814"/>
                  </a:lnTo>
                  <a:lnTo>
                    <a:pt x="227" y="1814"/>
                  </a:lnTo>
                  <a:lnTo>
                    <a:pt x="227" y="1927"/>
                  </a:lnTo>
                  <a:lnTo>
                    <a:pt x="567" y="1927"/>
                  </a:lnTo>
                  <a:lnTo>
                    <a:pt x="567" y="1814"/>
                  </a:lnTo>
                  <a:lnTo>
                    <a:pt x="681" y="1814"/>
                  </a:lnTo>
                  <a:lnTo>
                    <a:pt x="681" y="1587"/>
                  </a:lnTo>
                  <a:lnTo>
                    <a:pt x="907" y="1587"/>
                  </a:lnTo>
                  <a:lnTo>
                    <a:pt x="907" y="1474"/>
                  </a:lnTo>
                  <a:lnTo>
                    <a:pt x="1021" y="1474"/>
                  </a:lnTo>
                  <a:lnTo>
                    <a:pt x="1021" y="1247"/>
                  </a:lnTo>
                  <a:lnTo>
                    <a:pt x="1134" y="1247"/>
                  </a:lnTo>
                  <a:lnTo>
                    <a:pt x="1134" y="1020"/>
                  </a:lnTo>
                  <a:lnTo>
                    <a:pt x="1361" y="1020"/>
                  </a:lnTo>
                  <a:lnTo>
                    <a:pt x="1361" y="907"/>
                  </a:lnTo>
                  <a:lnTo>
                    <a:pt x="1361" y="79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92" name="Freeform 280">
              <a:extLst>
                <a:ext uri="{FF2B5EF4-FFF2-40B4-BE49-F238E27FC236}">
                  <a16:creationId xmlns:a16="http://schemas.microsoft.com/office/drawing/2014/main" id="{AF211C9D-E763-41F5-97BF-BEE40300D9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3931"/>
              <a:ext cx="340" cy="340"/>
            </a:xfrm>
            <a:custGeom>
              <a:avLst/>
              <a:gdLst>
                <a:gd name="T0" fmla="*/ 113 w 340"/>
                <a:gd name="T1" fmla="*/ 0 h 340"/>
                <a:gd name="T2" fmla="*/ 0 w 340"/>
                <a:gd name="T3" fmla="*/ 0 h 340"/>
                <a:gd name="T4" fmla="*/ 0 w 340"/>
                <a:gd name="T5" fmla="*/ 340 h 340"/>
                <a:gd name="T6" fmla="*/ 340 w 340"/>
                <a:gd name="T7" fmla="*/ 340 h 340"/>
                <a:gd name="T8" fmla="*/ 340 w 340"/>
                <a:gd name="T9" fmla="*/ 227 h 340"/>
                <a:gd name="T10" fmla="*/ 227 w 340"/>
                <a:gd name="T11" fmla="*/ 227 h 340"/>
                <a:gd name="T12" fmla="*/ 227 w 340"/>
                <a:gd name="T13" fmla="*/ 114 h 340"/>
                <a:gd name="T14" fmla="*/ 113 w 340"/>
                <a:gd name="T15" fmla="*/ 114 h 340"/>
                <a:gd name="T16" fmla="*/ 113 w 340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340">
                  <a:moveTo>
                    <a:pt x="113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114"/>
                  </a:lnTo>
                  <a:lnTo>
                    <a:pt x="113" y="114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93" name="Rectangle 281">
              <a:extLst>
                <a:ext uri="{FF2B5EF4-FFF2-40B4-BE49-F238E27FC236}">
                  <a16:creationId xmlns:a16="http://schemas.microsoft.com/office/drawing/2014/main" id="{FC0D155C-E803-4F30-8F53-3DC926938F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6" y="4045"/>
              <a:ext cx="227" cy="226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94" name="Freeform 282">
              <a:extLst>
                <a:ext uri="{FF2B5EF4-FFF2-40B4-BE49-F238E27FC236}">
                  <a16:creationId xmlns:a16="http://schemas.microsoft.com/office/drawing/2014/main" id="{A3F165EF-A0AB-45D7-AD56-59EB7E073AE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3024"/>
              <a:ext cx="454" cy="340"/>
            </a:xfrm>
            <a:custGeom>
              <a:avLst/>
              <a:gdLst>
                <a:gd name="T0" fmla="*/ 454 w 454"/>
                <a:gd name="T1" fmla="*/ 0 h 340"/>
                <a:gd name="T2" fmla="*/ 227 w 454"/>
                <a:gd name="T3" fmla="*/ 0 h 340"/>
                <a:gd name="T4" fmla="*/ 227 w 454"/>
                <a:gd name="T5" fmla="*/ 113 h 340"/>
                <a:gd name="T6" fmla="*/ 114 w 454"/>
                <a:gd name="T7" fmla="*/ 113 h 340"/>
                <a:gd name="T8" fmla="*/ 114 w 454"/>
                <a:gd name="T9" fmla="*/ 227 h 340"/>
                <a:gd name="T10" fmla="*/ 0 w 454"/>
                <a:gd name="T11" fmla="*/ 227 h 340"/>
                <a:gd name="T12" fmla="*/ 0 w 454"/>
                <a:gd name="T13" fmla="*/ 340 h 340"/>
                <a:gd name="T14" fmla="*/ 227 w 454"/>
                <a:gd name="T15" fmla="*/ 340 h 340"/>
                <a:gd name="T16" fmla="*/ 227 w 454"/>
                <a:gd name="T17" fmla="*/ 227 h 340"/>
                <a:gd name="T18" fmla="*/ 340 w 454"/>
                <a:gd name="T19" fmla="*/ 227 h 340"/>
                <a:gd name="T20" fmla="*/ 340 w 454"/>
                <a:gd name="T21" fmla="*/ 113 h 340"/>
                <a:gd name="T22" fmla="*/ 454 w 454"/>
                <a:gd name="T23" fmla="*/ 113 h 340"/>
                <a:gd name="T24" fmla="*/ 454 w 454"/>
                <a:gd name="T2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4" h="340">
                  <a:moveTo>
                    <a:pt x="454" y="0"/>
                  </a:moveTo>
                  <a:lnTo>
                    <a:pt x="227" y="0"/>
                  </a:lnTo>
                  <a:lnTo>
                    <a:pt x="227" y="113"/>
                  </a:lnTo>
                  <a:lnTo>
                    <a:pt x="114" y="113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95" name="Freeform 283">
              <a:extLst>
                <a:ext uri="{FF2B5EF4-FFF2-40B4-BE49-F238E27FC236}">
                  <a16:creationId xmlns:a16="http://schemas.microsoft.com/office/drawing/2014/main" id="{6CD2F0AB-4EA1-4635-8555-5D1F1E1FB2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2797"/>
              <a:ext cx="908" cy="1021"/>
            </a:xfrm>
            <a:custGeom>
              <a:avLst/>
              <a:gdLst>
                <a:gd name="T0" fmla="*/ 227 w 908"/>
                <a:gd name="T1" fmla="*/ 0 h 1021"/>
                <a:gd name="T2" fmla="*/ 227 w 908"/>
                <a:gd name="T3" fmla="*/ 340 h 1021"/>
                <a:gd name="T4" fmla="*/ 114 w 908"/>
                <a:gd name="T5" fmla="*/ 340 h 1021"/>
                <a:gd name="T6" fmla="*/ 114 w 908"/>
                <a:gd name="T7" fmla="*/ 567 h 1021"/>
                <a:gd name="T8" fmla="*/ 0 w 908"/>
                <a:gd name="T9" fmla="*/ 567 h 1021"/>
                <a:gd name="T10" fmla="*/ 0 w 908"/>
                <a:gd name="T11" fmla="*/ 907 h 1021"/>
                <a:gd name="T12" fmla="*/ 227 w 908"/>
                <a:gd name="T13" fmla="*/ 907 h 1021"/>
                <a:gd name="T14" fmla="*/ 227 w 908"/>
                <a:gd name="T15" fmla="*/ 1021 h 1021"/>
                <a:gd name="T16" fmla="*/ 341 w 908"/>
                <a:gd name="T17" fmla="*/ 1021 h 1021"/>
                <a:gd name="T18" fmla="*/ 341 w 908"/>
                <a:gd name="T19" fmla="*/ 907 h 1021"/>
                <a:gd name="T20" fmla="*/ 454 w 908"/>
                <a:gd name="T21" fmla="*/ 907 h 1021"/>
                <a:gd name="T22" fmla="*/ 454 w 908"/>
                <a:gd name="T23" fmla="*/ 794 h 1021"/>
                <a:gd name="T24" fmla="*/ 681 w 908"/>
                <a:gd name="T25" fmla="*/ 794 h 1021"/>
                <a:gd name="T26" fmla="*/ 681 w 908"/>
                <a:gd name="T27" fmla="*/ 681 h 1021"/>
                <a:gd name="T28" fmla="*/ 908 w 908"/>
                <a:gd name="T29" fmla="*/ 681 h 1021"/>
                <a:gd name="T30" fmla="*/ 908 w 908"/>
                <a:gd name="T31" fmla="*/ 567 h 1021"/>
                <a:gd name="T32" fmla="*/ 794 w 908"/>
                <a:gd name="T33" fmla="*/ 567 h 1021"/>
                <a:gd name="T34" fmla="*/ 794 w 908"/>
                <a:gd name="T35" fmla="*/ 454 h 1021"/>
                <a:gd name="T36" fmla="*/ 567 w 908"/>
                <a:gd name="T37" fmla="*/ 454 h 1021"/>
                <a:gd name="T38" fmla="*/ 567 w 908"/>
                <a:gd name="T39" fmla="*/ 567 h 1021"/>
                <a:gd name="T40" fmla="*/ 454 w 908"/>
                <a:gd name="T41" fmla="*/ 567 h 1021"/>
                <a:gd name="T42" fmla="*/ 454 w 908"/>
                <a:gd name="T43" fmla="*/ 454 h 1021"/>
                <a:gd name="T44" fmla="*/ 567 w 908"/>
                <a:gd name="T45" fmla="*/ 454 h 1021"/>
                <a:gd name="T46" fmla="*/ 567 w 908"/>
                <a:gd name="T47" fmla="*/ 227 h 1021"/>
                <a:gd name="T48" fmla="*/ 454 w 908"/>
                <a:gd name="T49" fmla="*/ 227 h 1021"/>
                <a:gd name="T50" fmla="*/ 454 w 908"/>
                <a:gd name="T51" fmla="*/ 114 h 1021"/>
                <a:gd name="T52" fmla="*/ 341 w 908"/>
                <a:gd name="T53" fmla="*/ 114 h 1021"/>
                <a:gd name="T54" fmla="*/ 341 w 908"/>
                <a:gd name="T55" fmla="*/ 0 h 1021"/>
                <a:gd name="T56" fmla="*/ 227 w 908"/>
                <a:gd name="T57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08" h="1021">
                  <a:moveTo>
                    <a:pt x="227" y="0"/>
                  </a:moveTo>
                  <a:lnTo>
                    <a:pt x="227" y="340"/>
                  </a:lnTo>
                  <a:lnTo>
                    <a:pt x="114" y="340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907"/>
                  </a:lnTo>
                  <a:lnTo>
                    <a:pt x="227" y="907"/>
                  </a:lnTo>
                  <a:lnTo>
                    <a:pt x="227" y="1021"/>
                  </a:lnTo>
                  <a:lnTo>
                    <a:pt x="341" y="1021"/>
                  </a:lnTo>
                  <a:lnTo>
                    <a:pt x="341" y="907"/>
                  </a:lnTo>
                  <a:lnTo>
                    <a:pt x="454" y="907"/>
                  </a:lnTo>
                  <a:lnTo>
                    <a:pt x="454" y="794"/>
                  </a:lnTo>
                  <a:lnTo>
                    <a:pt x="681" y="794"/>
                  </a:lnTo>
                  <a:lnTo>
                    <a:pt x="681" y="681"/>
                  </a:lnTo>
                  <a:lnTo>
                    <a:pt x="908" y="681"/>
                  </a:lnTo>
                  <a:lnTo>
                    <a:pt x="908" y="567"/>
                  </a:lnTo>
                  <a:lnTo>
                    <a:pt x="794" y="567"/>
                  </a:lnTo>
                  <a:lnTo>
                    <a:pt x="794" y="454"/>
                  </a:lnTo>
                  <a:lnTo>
                    <a:pt x="567" y="454"/>
                  </a:lnTo>
                  <a:lnTo>
                    <a:pt x="567" y="567"/>
                  </a:lnTo>
                  <a:lnTo>
                    <a:pt x="454" y="567"/>
                  </a:lnTo>
                  <a:lnTo>
                    <a:pt x="454" y="454"/>
                  </a:lnTo>
                  <a:lnTo>
                    <a:pt x="567" y="454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114"/>
                  </a:lnTo>
                  <a:lnTo>
                    <a:pt x="341" y="114"/>
                  </a:lnTo>
                  <a:lnTo>
                    <a:pt x="341" y="0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96" name="Freeform 284">
              <a:extLst>
                <a:ext uri="{FF2B5EF4-FFF2-40B4-BE49-F238E27FC236}">
                  <a16:creationId xmlns:a16="http://schemas.microsoft.com/office/drawing/2014/main" id="{9612C039-60CA-44FA-864F-F19F30F878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6" y="2911"/>
              <a:ext cx="681" cy="453"/>
            </a:xfrm>
            <a:custGeom>
              <a:avLst/>
              <a:gdLst>
                <a:gd name="T0" fmla="*/ 681 w 681"/>
                <a:gd name="T1" fmla="*/ 453 h 453"/>
                <a:gd name="T2" fmla="*/ 681 w 681"/>
                <a:gd name="T3" fmla="*/ 340 h 453"/>
                <a:gd name="T4" fmla="*/ 454 w 681"/>
                <a:gd name="T5" fmla="*/ 340 h 453"/>
                <a:gd name="T6" fmla="*/ 454 w 681"/>
                <a:gd name="T7" fmla="*/ 113 h 453"/>
                <a:gd name="T8" fmla="*/ 341 w 681"/>
                <a:gd name="T9" fmla="*/ 113 h 453"/>
                <a:gd name="T10" fmla="*/ 341 w 681"/>
                <a:gd name="T11" fmla="*/ 0 h 453"/>
                <a:gd name="T12" fmla="*/ 0 w 681"/>
                <a:gd name="T13" fmla="*/ 0 h 453"/>
                <a:gd name="T14" fmla="*/ 0 w 681"/>
                <a:gd name="T15" fmla="*/ 113 h 453"/>
                <a:gd name="T16" fmla="*/ 0 w 681"/>
                <a:gd name="T17" fmla="*/ 226 h 453"/>
                <a:gd name="T18" fmla="*/ 227 w 681"/>
                <a:gd name="T19" fmla="*/ 226 h 453"/>
                <a:gd name="T20" fmla="*/ 227 w 681"/>
                <a:gd name="T21" fmla="*/ 453 h 453"/>
                <a:gd name="T22" fmla="*/ 681 w 681"/>
                <a:gd name="T23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81" h="453">
                  <a:moveTo>
                    <a:pt x="681" y="453"/>
                  </a:moveTo>
                  <a:lnTo>
                    <a:pt x="681" y="340"/>
                  </a:lnTo>
                  <a:lnTo>
                    <a:pt x="454" y="340"/>
                  </a:lnTo>
                  <a:lnTo>
                    <a:pt x="454" y="113"/>
                  </a:lnTo>
                  <a:lnTo>
                    <a:pt x="341" y="113"/>
                  </a:lnTo>
                  <a:lnTo>
                    <a:pt x="341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0" y="226"/>
                  </a:lnTo>
                  <a:lnTo>
                    <a:pt x="227" y="226"/>
                  </a:lnTo>
                  <a:lnTo>
                    <a:pt x="227" y="453"/>
                  </a:lnTo>
                  <a:lnTo>
                    <a:pt x="681" y="45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97" name="Rectangle 285">
              <a:extLst>
                <a:ext uri="{FF2B5EF4-FFF2-40B4-BE49-F238E27FC236}">
                  <a16:creationId xmlns:a16="http://schemas.microsoft.com/office/drawing/2014/main" id="{6114B77B-B989-4C54-8EBB-A786E421D7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6" y="3704"/>
              <a:ext cx="114" cy="11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98" name="Freeform 286">
              <a:extLst>
                <a:ext uri="{FF2B5EF4-FFF2-40B4-BE49-F238E27FC236}">
                  <a16:creationId xmlns:a16="http://schemas.microsoft.com/office/drawing/2014/main" id="{43A6E12F-29C1-4AA8-A801-186B02484D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2797"/>
              <a:ext cx="454" cy="340"/>
            </a:xfrm>
            <a:custGeom>
              <a:avLst/>
              <a:gdLst>
                <a:gd name="T0" fmla="*/ 454 w 454"/>
                <a:gd name="T1" fmla="*/ 114 h 340"/>
                <a:gd name="T2" fmla="*/ 454 w 454"/>
                <a:gd name="T3" fmla="*/ 0 h 340"/>
                <a:gd name="T4" fmla="*/ 114 w 454"/>
                <a:gd name="T5" fmla="*/ 0 h 340"/>
                <a:gd name="T6" fmla="*/ 114 w 454"/>
                <a:gd name="T7" fmla="*/ 114 h 340"/>
                <a:gd name="T8" fmla="*/ 0 w 454"/>
                <a:gd name="T9" fmla="*/ 114 h 340"/>
                <a:gd name="T10" fmla="*/ 0 w 454"/>
                <a:gd name="T11" fmla="*/ 340 h 340"/>
                <a:gd name="T12" fmla="*/ 114 w 454"/>
                <a:gd name="T13" fmla="*/ 340 h 340"/>
                <a:gd name="T14" fmla="*/ 114 w 454"/>
                <a:gd name="T15" fmla="*/ 227 h 340"/>
                <a:gd name="T16" fmla="*/ 340 w 454"/>
                <a:gd name="T17" fmla="*/ 227 h 340"/>
                <a:gd name="T18" fmla="*/ 340 w 454"/>
                <a:gd name="T19" fmla="*/ 114 h 340"/>
                <a:gd name="T20" fmla="*/ 454 w 454"/>
                <a:gd name="T21" fmla="*/ 11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340">
                  <a:moveTo>
                    <a:pt x="454" y="114"/>
                  </a:moveTo>
                  <a:lnTo>
                    <a:pt x="454" y="0"/>
                  </a:lnTo>
                  <a:lnTo>
                    <a:pt x="114" y="0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454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99" name="Freeform 287">
              <a:extLst>
                <a:ext uri="{FF2B5EF4-FFF2-40B4-BE49-F238E27FC236}">
                  <a16:creationId xmlns:a16="http://schemas.microsoft.com/office/drawing/2014/main" id="{47C580A5-B67B-4D75-B1BC-42B97A637C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2457"/>
              <a:ext cx="567" cy="340"/>
            </a:xfrm>
            <a:custGeom>
              <a:avLst/>
              <a:gdLst>
                <a:gd name="T0" fmla="*/ 453 w 567"/>
                <a:gd name="T1" fmla="*/ 340 h 340"/>
                <a:gd name="T2" fmla="*/ 0 w 567"/>
                <a:gd name="T3" fmla="*/ 340 h 340"/>
                <a:gd name="T4" fmla="*/ 0 w 567"/>
                <a:gd name="T5" fmla="*/ 113 h 340"/>
                <a:gd name="T6" fmla="*/ 113 w 567"/>
                <a:gd name="T7" fmla="*/ 113 h 340"/>
                <a:gd name="T8" fmla="*/ 113 w 567"/>
                <a:gd name="T9" fmla="*/ 0 h 340"/>
                <a:gd name="T10" fmla="*/ 226 w 567"/>
                <a:gd name="T11" fmla="*/ 0 h 340"/>
                <a:gd name="T12" fmla="*/ 226 w 567"/>
                <a:gd name="T13" fmla="*/ 113 h 340"/>
                <a:gd name="T14" fmla="*/ 340 w 567"/>
                <a:gd name="T15" fmla="*/ 113 h 340"/>
                <a:gd name="T16" fmla="*/ 340 w 567"/>
                <a:gd name="T17" fmla="*/ 0 h 340"/>
                <a:gd name="T18" fmla="*/ 453 w 567"/>
                <a:gd name="T19" fmla="*/ 0 h 340"/>
                <a:gd name="T20" fmla="*/ 453 w 567"/>
                <a:gd name="T21" fmla="*/ 227 h 340"/>
                <a:gd name="T22" fmla="*/ 567 w 567"/>
                <a:gd name="T23" fmla="*/ 227 h 340"/>
                <a:gd name="T24" fmla="*/ 567 w 567"/>
                <a:gd name="T25" fmla="*/ 340 h 340"/>
                <a:gd name="T26" fmla="*/ 453 w 567"/>
                <a:gd name="T27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7" h="340">
                  <a:moveTo>
                    <a:pt x="453" y="340"/>
                  </a:moveTo>
                  <a:lnTo>
                    <a:pt x="0" y="34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226" y="0"/>
                  </a:lnTo>
                  <a:lnTo>
                    <a:pt x="226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453" y="0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453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600" name="Freeform 288">
              <a:extLst>
                <a:ext uri="{FF2B5EF4-FFF2-40B4-BE49-F238E27FC236}">
                  <a16:creationId xmlns:a16="http://schemas.microsoft.com/office/drawing/2014/main" id="{AE992887-BF2F-4608-9D07-D0A10964BC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1663"/>
              <a:ext cx="1361" cy="1361"/>
            </a:xfrm>
            <a:custGeom>
              <a:avLst/>
              <a:gdLst>
                <a:gd name="T0" fmla="*/ 1361 w 1361"/>
                <a:gd name="T1" fmla="*/ 794 h 1361"/>
                <a:gd name="T2" fmla="*/ 1361 w 1361"/>
                <a:gd name="T3" fmla="*/ 907 h 1361"/>
                <a:gd name="T4" fmla="*/ 1248 w 1361"/>
                <a:gd name="T5" fmla="*/ 907 h 1361"/>
                <a:gd name="T6" fmla="*/ 1248 w 1361"/>
                <a:gd name="T7" fmla="*/ 1248 h 1361"/>
                <a:gd name="T8" fmla="*/ 1021 w 1361"/>
                <a:gd name="T9" fmla="*/ 1248 h 1361"/>
                <a:gd name="T10" fmla="*/ 1021 w 1361"/>
                <a:gd name="T11" fmla="*/ 1361 h 1361"/>
                <a:gd name="T12" fmla="*/ 907 w 1361"/>
                <a:gd name="T13" fmla="*/ 1361 h 1361"/>
                <a:gd name="T14" fmla="*/ 907 w 1361"/>
                <a:gd name="T15" fmla="*/ 1248 h 1361"/>
                <a:gd name="T16" fmla="*/ 794 w 1361"/>
                <a:gd name="T17" fmla="*/ 1248 h 1361"/>
                <a:gd name="T18" fmla="*/ 794 w 1361"/>
                <a:gd name="T19" fmla="*/ 1134 h 1361"/>
                <a:gd name="T20" fmla="*/ 907 w 1361"/>
                <a:gd name="T21" fmla="*/ 1134 h 1361"/>
                <a:gd name="T22" fmla="*/ 907 w 1361"/>
                <a:gd name="T23" fmla="*/ 1021 h 1361"/>
                <a:gd name="T24" fmla="*/ 794 w 1361"/>
                <a:gd name="T25" fmla="*/ 1021 h 1361"/>
                <a:gd name="T26" fmla="*/ 794 w 1361"/>
                <a:gd name="T27" fmla="*/ 907 h 1361"/>
                <a:gd name="T28" fmla="*/ 681 w 1361"/>
                <a:gd name="T29" fmla="*/ 907 h 1361"/>
                <a:gd name="T30" fmla="*/ 681 w 1361"/>
                <a:gd name="T31" fmla="*/ 1021 h 1361"/>
                <a:gd name="T32" fmla="*/ 567 w 1361"/>
                <a:gd name="T33" fmla="*/ 1021 h 1361"/>
                <a:gd name="T34" fmla="*/ 567 w 1361"/>
                <a:gd name="T35" fmla="*/ 794 h 1361"/>
                <a:gd name="T36" fmla="*/ 454 w 1361"/>
                <a:gd name="T37" fmla="*/ 794 h 1361"/>
                <a:gd name="T38" fmla="*/ 454 w 1361"/>
                <a:gd name="T39" fmla="*/ 567 h 1361"/>
                <a:gd name="T40" fmla="*/ 681 w 1361"/>
                <a:gd name="T41" fmla="*/ 567 h 1361"/>
                <a:gd name="T42" fmla="*/ 681 w 1361"/>
                <a:gd name="T43" fmla="*/ 340 h 1361"/>
                <a:gd name="T44" fmla="*/ 340 w 1361"/>
                <a:gd name="T45" fmla="*/ 340 h 1361"/>
                <a:gd name="T46" fmla="*/ 340 w 1361"/>
                <a:gd name="T47" fmla="*/ 454 h 1361"/>
                <a:gd name="T48" fmla="*/ 454 w 1361"/>
                <a:gd name="T49" fmla="*/ 454 h 1361"/>
                <a:gd name="T50" fmla="*/ 454 w 1361"/>
                <a:gd name="T51" fmla="*/ 681 h 1361"/>
                <a:gd name="T52" fmla="*/ 340 w 1361"/>
                <a:gd name="T53" fmla="*/ 681 h 1361"/>
                <a:gd name="T54" fmla="*/ 340 w 1361"/>
                <a:gd name="T55" fmla="*/ 567 h 1361"/>
                <a:gd name="T56" fmla="*/ 0 w 1361"/>
                <a:gd name="T57" fmla="*/ 567 h 1361"/>
                <a:gd name="T58" fmla="*/ 0 w 1361"/>
                <a:gd name="T59" fmla="*/ 454 h 1361"/>
                <a:gd name="T60" fmla="*/ 114 w 1361"/>
                <a:gd name="T61" fmla="*/ 454 h 1361"/>
                <a:gd name="T62" fmla="*/ 114 w 1361"/>
                <a:gd name="T63" fmla="*/ 340 h 1361"/>
                <a:gd name="T64" fmla="*/ 227 w 1361"/>
                <a:gd name="T65" fmla="*/ 340 h 1361"/>
                <a:gd name="T66" fmla="*/ 227 w 1361"/>
                <a:gd name="T67" fmla="*/ 114 h 1361"/>
                <a:gd name="T68" fmla="*/ 340 w 1361"/>
                <a:gd name="T69" fmla="*/ 114 h 1361"/>
                <a:gd name="T70" fmla="*/ 340 w 1361"/>
                <a:gd name="T71" fmla="*/ 0 h 1361"/>
                <a:gd name="T72" fmla="*/ 454 w 1361"/>
                <a:gd name="T73" fmla="*/ 0 h 1361"/>
                <a:gd name="T74" fmla="*/ 454 w 1361"/>
                <a:gd name="T75" fmla="*/ 114 h 1361"/>
                <a:gd name="T76" fmla="*/ 681 w 1361"/>
                <a:gd name="T77" fmla="*/ 114 h 1361"/>
                <a:gd name="T78" fmla="*/ 681 w 1361"/>
                <a:gd name="T79" fmla="*/ 227 h 1361"/>
                <a:gd name="T80" fmla="*/ 794 w 1361"/>
                <a:gd name="T81" fmla="*/ 227 h 1361"/>
                <a:gd name="T82" fmla="*/ 794 w 1361"/>
                <a:gd name="T83" fmla="*/ 340 h 1361"/>
                <a:gd name="T84" fmla="*/ 1134 w 1361"/>
                <a:gd name="T85" fmla="*/ 340 h 1361"/>
                <a:gd name="T86" fmla="*/ 1134 w 1361"/>
                <a:gd name="T87" fmla="*/ 794 h 1361"/>
                <a:gd name="T88" fmla="*/ 1361 w 1361"/>
                <a:gd name="T89" fmla="*/ 794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61" h="1361">
                  <a:moveTo>
                    <a:pt x="1361" y="794"/>
                  </a:moveTo>
                  <a:lnTo>
                    <a:pt x="1361" y="907"/>
                  </a:lnTo>
                  <a:lnTo>
                    <a:pt x="1248" y="907"/>
                  </a:lnTo>
                  <a:lnTo>
                    <a:pt x="1248" y="1248"/>
                  </a:lnTo>
                  <a:lnTo>
                    <a:pt x="1021" y="1248"/>
                  </a:lnTo>
                  <a:lnTo>
                    <a:pt x="1021" y="1361"/>
                  </a:lnTo>
                  <a:lnTo>
                    <a:pt x="907" y="1361"/>
                  </a:lnTo>
                  <a:lnTo>
                    <a:pt x="907" y="1248"/>
                  </a:lnTo>
                  <a:lnTo>
                    <a:pt x="794" y="1248"/>
                  </a:lnTo>
                  <a:lnTo>
                    <a:pt x="794" y="1134"/>
                  </a:lnTo>
                  <a:lnTo>
                    <a:pt x="907" y="1134"/>
                  </a:lnTo>
                  <a:lnTo>
                    <a:pt x="907" y="1021"/>
                  </a:lnTo>
                  <a:lnTo>
                    <a:pt x="794" y="1021"/>
                  </a:lnTo>
                  <a:lnTo>
                    <a:pt x="794" y="907"/>
                  </a:lnTo>
                  <a:lnTo>
                    <a:pt x="681" y="907"/>
                  </a:lnTo>
                  <a:lnTo>
                    <a:pt x="681" y="1021"/>
                  </a:lnTo>
                  <a:lnTo>
                    <a:pt x="567" y="1021"/>
                  </a:lnTo>
                  <a:lnTo>
                    <a:pt x="567" y="794"/>
                  </a:lnTo>
                  <a:lnTo>
                    <a:pt x="454" y="794"/>
                  </a:lnTo>
                  <a:lnTo>
                    <a:pt x="454" y="567"/>
                  </a:lnTo>
                  <a:lnTo>
                    <a:pt x="681" y="567"/>
                  </a:lnTo>
                  <a:lnTo>
                    <a:pt x="681" y="340"/>
                  </a:lnTo>
                  <a:lnTo>
                    <a:pt x="340" y="340"/>
                  </a:lnTo>
                  <a:lnTo>
                    <a:pt x="340" y="454"/>
                  </a:lnTo>
                  <a:lnTo>
                    <a:pt x="454" y="454"/>
                  </a:lnTo>
                  <a:lnTo>
                    <a:pt x="454" y="681"/>
                  </a:lnTo>
                  <a:lnTo>
                    <a:pt x="340" y="681"/>
                  </a:lnTo>
                  <a:lnTo>
                    <a:pt x="340" y="567"/>
                  </a:lnTo>
                  <a:lnTo>
                    <a:pt x="0" y="567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681" y="114"/>
                  </a:lnTo>
                  <a:lnTo>
                    <a:pt x="681" y="227"/>
                  </a:lnTo>
                  <a:lnTo>
                    <a:pt x="794" y="227"/>
                  </a:lnTo>
                  <a:lnTo>
                    <a:pt x="794" y="340"/>
                  </a:lnTo>
                  <a:lnTo>
                    <a:pt x="1134" y="340"/>
                  </a:lnTo>
                  <a:lnTo>
                    <a:pt x="1134" y="794"/>
                  </a:lnTo>
                  <a:lnTo>
                    <a:pt x="1361" y="79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492" name="Group 180">
            <a:extLst>
              <a:ext uri="{FF2B5EF4-FFF2-40B4-BE49-F238E27FC236}">
                <a16:creationId xmlns:a16="http://schemas.microsoft.com/office/drawing/2014/main" id="{FE322152-8E91-4406-90FD-6EB54856C779}"/>
              </a:ext>
            </a:extLst>
          </p:cNvPr>
          <p:cNvGrpSpPr>
            <a:grpSpLocks/>
          </p:cNvGrpSpPr>
          <p:nvPr/>
        </p:nvGrpSpPr>
        <p:grpSpPr bwMode="auto">
          <a:xfrm>
            <a:off x="279400" y="660400"/>
            <a:ext cx="4681538" cy="5940425"/>
            <a:chOff x="176" y="416"/>
            <a:chExt cx="2949" cy="3742"/>
          </a:xfrm>
        </p:grpSpPr>
        <p:sp>
          <p:nvSpPr>
            <p:cNvPr id="13493" name="Freeform 181">
              <a:extLst>
                <a:ext uri="{FF2B5EF4-FFF2-40B4-BE49-F238E27FC236}">
                  <a16:creationId xmlns:a16="http://schemas.microsoft.com/office/drawing/2014/main" id="{D8310288-F20E-4D29-8CD1-10F24E8BC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" y="416"/>
              <a:ext cx="1701" cy="3742"/>
            </a:xfrm>
            <a:custGeom>
              <a:avLst/>
              <a:gdLst>
                <a:gd name="T0" fmla="*/ 0 w 1701"/>
                <a:gd name="T1" fmla="*/ 3742 h 3742"/>
                <a:gd name="T2" fmla="*/ 1701 w 1701"/>
                <a:gd name="T3" fmla="*/ 2495 h 3742"/>
                <a:gd name="T4" fmla="*/ 1701 w 1701"/>
                <a:gd name="T5" fmla="*/ 0 h 3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01" h="3742">
                  <a:moveTo>
                    <a:pt x="0" y="3742"/>
                  </a:moveTo>
                  <a:lnTo>
                    <a:pt x="1701" y="2495"/>
                  </a:lnTo>
                  <a:lnTo>
                    <a:pt x="1701" y="0"/>
                  </a:lnTo>
                </a:path>
              </a:pathLst>
            </a:custGeom>
            <a:noFill/>
            <a:ln w="12700" cap="flat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94" name="Freeform 182">
              <a:extLst>
                <a:ext uri="{FF2B5EF4-FFF2-40B4-BE49-F238E27FC236}">
                  <a16:creationId xmlns:a16="http://schemas.microsoft.com/office/drawing/2014/main" id="{F0836D67-7106-49F9-BD20-EE74927E16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7" y="416"/>
              <a:ext cx="1248" cy="1474"/>
            </a:xfrm>
            <a:custGeom>
              <a:avLst/>
              <a:gdLst>
                <a:gd name="T0" fmla="*/ 0 w 1248"/>
                <a:gd name="T1" fmla="*/ 1474 h 1474"/>
                <a:gd name="T2" fmla="*/ 1248 w 1248"/>
                <a:gd name="T3" fmla="*/ 964 h 1474"/>
                <a:gd name="T4" fmla="*/ 1248 w 1248"/>
                <a:gd name="T5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48" h="1474">
                  <a:moveTo>
                    <a:pt x="0" y="1474"/>
                  </a:moveTo>
                  <a:lnTo>
                    <a:pt x="1248" y="964"/>
                  </a:lnTo>
                  <a:lnTo>
                    <a:pt x="1248" y="0"/>
                  </a:lnTo>
                </a:path>
              </a:pathLst>
            </a:custGeom>
            <a:noFill/>
            <a:ln w="12700" cap="flat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495" name="Group 183">
            <a:extLst>
              <a:ext uri="{FF2B5EF4-FFF2-40B4-BE49-F238E27FC236}">
                <a16:creationId xmlns:a16="http://schemas.microsoft.com/office/drawing/2014/main" id="{E2B5BEF2-CA92-4097-A3EF-FEB4B18F03CA}"/>
              </a:ext>
            </a:extLst>
          </p:cNvPr>
          <p:cNvGrpSpPr>
            <a:grpSpLocks/>
          </p:cNvGrpSpPr>
          <p:nvPr/>
        </p:nvGrpSpPr>
        <p:grpSpPr bwMode="auto">
          <a:xfrm>
            <a:off x="6940550" y="3179763"/>
            <a:ext cx="530225" cy="133350"/>
            <a:chOff x="7377" y="812"/>
            <a:chExt cx="334" cy="84"/>
          </a:xfrm>
        </p:grpSpPr>
        <p:sp>
          <p:nvSpPr>
            <p:cNvPr id="13496" name="WordArt 184">
              <a:extLst>
                <a:ext uri="{FF2B5EF4-FFF2-40B4-BE49-F238E27FC236}">
                  <a16:creationId xmlns:a16="http://schemas.microsoft.com/office/drawing/2014/main" id="{1F3E113F-FF16-4E7A-9046-FFF3D754F8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77" y="81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佐世保市</a:t>
              </a:r>
            </a:p>
          </p:txBody>
        </p:sp>
        <p:sp>
          <p:nvSpPr>
            <p:cNvPr id="13497" name="WordArt 185">
              <a:extLst>
                <a:ext uri="{FF2B5EF4-FFF2-40B4-BE49-F238E27FC236}">
                  <a16:creationId xmlns:a16="http://schemas.microsoft.com/office/drawing/2014/main" id="{3858ED70-9FFF-4303-AFEE-594CC38D54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78" y="81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佐世保市</a:t>
              </a:r>
            </a:p>
          </p:txBody>
        </p:sp>
      </p:grpSp>
      <p:grpSp>
        <p:nvGrpSpPr>
          <p:cNvPr id="13498" name="Group 186">
            <a:extLst>
              <a:ext uri="{FF2B5EF4-FFF2-40B4-BE49-F238E27FC236}">
                <a16:creationId xmlns:a16="http://schemas.microsoft.com/office/drawing/2014/main" id="{6F99AAFF-D915-4BA5-9FB4-DE1691CFBA74}"/>
              </a:ext>
            </a:extLst>
          </p:cNvPr>
          <p:cNvGrpSpPr>
            <a:grpSpLocks/>
          </p:cNvGrpSpPr>
          <p:nvPr/>
        </p:nvGrpSpPr>
        <p:grpSpPr bwMode="auto">
          <a:xfrm>
            <a:off x="8561388" y="6961188"/>
            <a:ext cx="396875" cy="133350"/>
            <a:chOff x="6016" y="812"/>
            <a:chExt cx="250" cy="84"/>
          </a:xfrm>
        </p:grpSpPr>
        <p:sp>
          <p:nvSpPr>
            <p:cNvPr id="13499" name="WordArt 187">
              <a:extLst>
                <a:ext uri="{FF2B5EF4-FFF2-40B4-BE49-F238E27FC236}">
                  <a16:creationId xmlns:a16="http://schemas.microsoft.com/office/drawing/2014/main" id="{0CC056F6-EBDC-4E9B-B422-942AB3D44C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6" y="81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長崎市</a:t>
              </a:r>
            </a:p>
          </p:txBody>
        </p:sp>
        <p:sp>
          <p:nvSpPr>
            <p:cNvPr id="13500" name="WordArt 188">
              <a:extLst>
                <a:ext uri="{FF2B5EF4-FFF2-40B4-BE49-F238E27FC236}">
                  <a16:creationId xmlns:a16="http://schemas.microsoft.com/office/drawing/2014/main" id="{86D013FE-6131-48C7-B889-F22F97BA4D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81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長崎市</a:t>
              </a:r>
            </a:p>
          </p:txBody>
        </p:sp>
      </p:grpSp>
      <p:grpSp>
        <p:nvGrpSpPr>
          <p:cNvPr id="13501" name="Group 189">
            <a:extLst>
              <a:ext uri="{FF2B5EF4-FFF2-40B4-BE49-F238E27FC236}">
                <a16:creationId xmlns:a16="http://schemas.microsoft.com/office/drawing/2014/main" id="{D021E7CA-FE64-454C-8E28-BE4FD4649180}"/>
              </a:ext>
            </a:extLst>
          </p:cNvPr>
          <p:cNvGrpSpPr>
            <a:grpSpLocks/>
          </p:cNvGrpSpPr>
          <p:nvPr/>
        </p:nvGrpSpPr>
        <p:grpSpPr bwMode="auto">
          <a:xfrm>
            <a:off x="12071350" y="6826250"/>
            <a:ext cx="396875" cy="133350"/>
            <a:chOff x="6447" y="812"/>
            <a:chExt cx="250" cy="84"/>
          </a:xfrm>
        </p:grpSpPr>
        <p:sp>
          <p:nvSpPr>
            <p:cNvPr id="13502" name="WordArt 190">
              <a:extLst>
                <a:ext uri="{FF2B5EF4-FFF2-40B4-BE49-F238E27FC236}">
                  <a16:creationId xmlns:a16="http://schemas.microsoft.com/office/drawing/2014/main" id="{AD38465A-22FA-4F63-AB19-7F607EBAAB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7" y="81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島原市</a:t>
              </a:r>
            </a:p>
          </p:txBody>
        </p:sp>
        <p:sp>
          <p:nvSpPr>
            <p:cNvPr id="13503" name="WordArt 191">
              <a:extLst>
                <a:ext uri="{FF2B5EF4-FFF2-40B4-BE49-F238E27FC236}">
                  <a16:creationId xmlns:a16="http://schemas.microsoft.com/office/drawing/2014/main" id="{6469D3EF-7055-4CFD-86C9-237D66EDFB0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8" y="81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島原市</a:t>
              </a:r>
            </a:p>
          </p:txBody>
        </p:sp>
      </p:grpSp>
      <p:grpSp>
        <p:nvGrpSpPr>
          <p:cNvPr id="13504" name="Group 192">
            <a:extLst>
              <a:ext uri="{FF2B5EF4-FFF2-40B4-BE49-F238E27FC236}">
                <a16:creationId xmlns:a16="http://schemas.microsoft.com/office/drawing/2014/main" id="{A6F0B673-8B36-46EF-A73E-4F4D8E813600}"/>
              </a:ext>
            </a:extLst>
          </p:cNvPr>
          <p:cNvGrpSpPr>
            <a:grpSpLocks/>
          </p:cNvGrpSpPr>
          <p:nvPr/>
        </p:nvGrpSpPr>
        <p:grpSpPr bwMode="auto">
          <a:xfrm>
            <a:off x="11531600" y="7635875"/>
            <a:ext cx="530225" cy="133350"/>
            <a:chOff x="7263" y="1069"/>
            <a:chExt cx="334" cy="84"/>
          </a:xfrm>
        </p:grpSpPr>
        <p:sp>
          <p:nvSpPr>
            <p:cNvPr id="13505" name="WordArt 193">
              <a:extLst>
                <a:ext uri="{FF2B5EF4-FFF2-40B4-BE49-F238E27FC236}">
                  <a16:creationId xmlns:a16="http://schemas.microsoft.com/office/drawing/2014/main" id="{53BA880D-E3E5-41D1-91ED-63F584C492D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3" y="106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南島原市</a:t>
              </a:r>
            </a:p>
          </p:txBody>
        </p:sp>
        <p:sp>
          <p:nvSpPr>
            <p:cNvPr id="13506" name="WordArt 194">
              <a:extLst>
                <a:ext uri="{FF2B5EF4-FFF2-40B4-BE49-F238E27FC236}">
                  <a16:creationId xmlns:a16="http://schemas.microsoft.com/office/drawing/2014/main" id="{2F73C3E0-28B9-4C9D-B68A-77A38A7C2C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4" y="107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南島原市</a:t>
              </a:r>
            </a:p>
          </p:txBody>
        </p:sp>
      </p:grpSp>
      <p:grpSp>
        <p:nvGrpSpPr>
          <p:cNvPr id="13507" name="Group 195">
            <a:extLst>
              <a:ext uri="{FF2B5EF4-FFF2-40B4-BE49-F238E27FC236}">
                <a16:creationId xmlns:a16="http://schemas.microsoft.com/office/drawing/2014/main" id="{ADBFC466-A2C8-4B6B-9622-7A432B9C97FB}"/>
              </a:ext>
            </a:extLst>
          </p:cNvPr>
          <p:cNvGrpSpPr>
            <a:grpSpLocks/>
          </p:cNvGrpSpPr>
          <p:nvPr/>
        </p:nvGrpSpPr>
        <p:grpSpPr bwMode="auto">
          <a:xfrm>
            <a:off x="10325100" y="6286500"/>
            <a:ext cx="396875" cy="133350"/>
            <a:chOff x="6016" y="1069"/>
            <a:chExt cx="250" cy="84"/>
          </a:xfrm>
        </p:grpSpPr>
        <p:sp>
          <p:nvSpPr>
            <p:cNvPr id="13508" name="WordArt 196">
              <a:extLst>
                <a:ext uri="{FF2B5EF4-FFF2-40B4-BE49-F238E27FC236}">
                  <a16:creationId xmlns:a16="http://schemas.microsoft.com/office/drawing/2014/main" id="{0DCDF5D6-58E0-456C-99DA-E55F5F7EB1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6" y="10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諫早市</a:t>
              </a:r>
            </a:p>
          </p:txBody>
        </p:sp>
        <p:sp>
          <p:nvSpPr>
            <p:cNvPr id="13509" name="WordArt 197">
              <a:extLst>
                <a:ext uri="{FF2B5EF4-FFF2-40B4-BE49-F238E27FC236}">
                  <a16:creationId xmlns:a16="http://schemas.microsoft.com/office/drawing/2014/main" id="{EED32A30-B5FC-4665-B7CB-2D8424B9B33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10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諫早市</a:t>
              </a:r>
            </a:p>
          </p:txBody>
        </p:sp>
      </p:grpSp>
      <p:grpSp>
        <p:nvGrpSpPr>
          <p:cNvPr id="13510" name="Group 198">
            <a:extLst>
              <a:ext uri="{FF2B5EF4-FFF2-40B4-BE49-F238E27FC236}">
                <a16:creationId xmlns:a16="http://schemas.microsoft.com/office/drawing/2014/main" id="{5662C3F6-EF89-480C-9B20-8E4BB40EA34B}"/>
              </a:ext>
            </a:extLst>
          </p:cNvPr>
          <p:cNvGrpSpPr>
            <a:grpSpLocks/>
          </p:cNvGrpSpPr>
          <p:nvPr/>
        </p:nvGrpSpPr>
        <p:grpSpPr bwMode="auto">
          <a:xfrm>
            <a:off x="9686925" y="5565775"/>
            <a:ext cx="396875" cy="133350"/>
            <a:chOff x="6447" y="1069"/>
            <a:chExt cx="250" cy="84"/>
          </a:xfrm>
        </p:grpSpPr>
        <p:sp>
          <p:nvSpPr>
            <p:cNvPr id="13511" name="WordArt 199">
              <a:extLst>
                <a:ext uri="{FF2B5EF4-FFF2-40B4-BE49-F238E27FC236}">
                  <a16:creationId xmlns:a16="http://schemas.microsoft.com/office/drawing/2014/main" id="{09E6CF99-18B2-4175-9570-D086EE026E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7" y="10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大村市</a:t>
              </a:r>
            </a:p>
          </p:txBody>
        </p:sp>
        <p:sp>
          <p:nvSpPr>
            <p:cNvPr id="13512" name="WordArt 200">
              <a:extLst>
                <a:ext uri="{FF2B5EF4-FFF2-40B4-BE49-F238E27FC236}">
                  <a16:creationId xmlns:a16="http://schemas.microsoft.com/office/drawing/2014/main" id="{9C3C9DA3-0C3E-4A73-864C-C0F1E29D7E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8" y="10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大村市</a:t>
              </a:r>
            </a:p>
          </p:txBody>
        </p:sp>
      </p:grpSp>
      <p:grpSp>
        <p:nvGrpSpPr>
          <p:cNvPr id="13513" name="Group 201">
            <a:extLst>
              <a:ext uri="{FF2B5EF4-FFF2-40B4-BE49-F238E27FC236}">
                <a16:creationId xmlns:a16="http://schemas.microsoft.com/office/drawing/2014/main" id="{771EF3E1-EA55-4F8F-BB4A-B8B7C93AC7C0}"/>
              </a:ext>
            </a:extLst>
          </p:cNvPr>
          <p:cNvGrpSpPr>
            <a:grpSpLocks/>
          </p:cNvGrpSpPr>
          <p:nvPr/>
        </p:nvGrpSpPr>
        <p:grpSpPr bwMode="auto">
          <a:xfrm>
            <a:off x="9550400" y="4845050"/>
            <a:ext cx="530225" cy="133350"/>
            <a:chOff x="7263" y="1296"/>
            <a:chExt cx="334" cy="84"/>
          </a:xfrm>
        </p:grpSpPr>
        <p:sp>
          <p:nvSpPr>
            <p:cNvPr id="13514" name="WordArt 202">
              <a:extLst>
                <a:ext uri="{FF2B5EF4-FFF2-40B4-BE49-F238E27FC236}">
                  <a16:creationId xmlns:a16="http://schemas.microsoft.com/office/drawing/2014/main" id="{90DC763F-3DAE-40F8-9CC8-EADFB3C5BC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3" y="129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東彼杵町</a:t>
              </a:r>
            </a:p>
          </p:txBody>
        </p:sp>
        <p:sp>
          <p:nvSpPr>
            <p:cNvPr id="13515" name="WordArt 203">
              <a:extLst>
                <a:ext uri="{FF2B5EF4-FFF2-40B4-BE49-F238E27FC236}">
                  <a16:creationId xmlns:a16="http://schemas.microsoft.com/office/drawing/2014/main" id="{4B95A52A-69CC-4D62-A7BD-0460B8D6E1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4" y="129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東彼杵町</a:t>
              </a:r>
            </a:p>
          </p:txBody>
        </p:sp>
      </p:grpSp>
      <p:grpSp>
        <p:nvGrpSpPr>
          <p:cNvPr id="13516" name="Group 204">
            <a:extLst>
              <a:ext uri="{FF2B5EF4-FFF2-40B4-BE49-F238E27FC236}">
                <a16:creationId xmlns:a16="http://schemas.microsoft.com/office/drawing/2014/main" id="{A8753742-D7A6-47E6-B4F5-C27ED21D0818}"/>
              </a:ext>
            </a:extLst>
          </p:cNvPr>
          <p:cNvGrpSpPr>
            <a:grpSpLocks/>
          </p:cNvGrpSpPr>
          <p:nvPr/>
        </p:nvGrpSpPr>
        <p:grpSpPr bwMode="auto">
          <a:xfrm>
            <a:off x="6356350" y="2865438"/>
            <a:ext cx="396875" cy="133350"/>
            <a:chOff x="6016" y="1296"/>
            <a:chExt cx="250" cy="84"/>
          </a:xfrm>
        </p:grpSpPr>
        <p:sp>
          <p:nvSpPr>
            <p:cNvPr id="13517" name="WordArt 205">
              <a:extLst>
                <a:ext uri="{FF2B5EF4-FFF2-40B4-BE49-F238E27FC236}">
                  <a16:creationId xmlns:a16="http://schemas.microsoft.com/office/drawing/2014/main" id="{0BFF6B54-E370-48B5-A143-6DE88D3769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6" y="129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平戸市</a:t>
              </a:r>
            </a:p>
          </p:txBody>
        </p:sp>
        <p:sp>
          <p:nvSpPr>
            <p:cNvPr id="13518" name="WordArt 206">
              <a:extLst>
                <a:ext uri="{FF2B5EF4-FFF2-40B4-BE49-F238E27FC236}">
                  <a16:creationId xmlns:a16="http://schemas.microsoft.com/office/drawing/2014/main" id="{26A2A8F2-BA3C-4E8B-8F8C-9B89805641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129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平戸市</a:t>
              </a:r>
            </a:p>
          </p:txBody>
        </p:sp>
      </p:grpSp>
      <p:grpSp>
        <p:nvGrpSpPr>
          <p:cNvPr id="13519" name="Group 207">
            <a:extLst>
              <a:ext uri="{FF2B5EF4-FFF2-40B4-BE49-F238E27FC236}">
                <a16:creationId xmlns:a16="http://schemas.microsoft.com/office/drawing/2014/main" id="{EA9D31B2-F571-4C6D-BB15-DA95AFD50715}"/>
              </a:ext>
            </a:extLst>
          </p:cNvPr>
          <p:cNvGrpSpPr>
            <a:grpSpLocks/>
          </p:cNvGrpSpPr>
          <p:nvPr/>
        </p:nvGrpSpPr>
        <p:grpSpPr bwMode="auto">
          <a:xfrm>
            <a:off x="7840663" y="2460625"/>
            <a:ext cx="396875" cy="133350"/>
            <a:chOff x="6447" y="1296"/>
            <a:chExt cx="250" cy="84"/>
          </a:xfrm>
        </p:grpSpPr>
        <p:sp>
          <p:nvSpPr>
            <p:cNvPr id="13520" name="WordArt 208">
              <a:extLst>
                <a:ext uri="{FF2B5EF4-FFF2-40B4-BE49-F238E27FC236}">
                  <a16:creationId xmlns:a16="http://schemas.microsoft.com/office/drawing/2014/main" id="{442D3757-D085-4429-B4AB-FF24565896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7" y="129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松浦市</a:t>
              </a:r>
            </a:p>
          </p:txBody>
        </p:sp>
        <p:sp>
          <p:nvSpPr>
            <p:cNvPr id="13521" name="WordArt 209">
              <a:extLst>
                <a:ext uri="{FF2B5EF4-FFF2-40B4-BE49-F238E27FC236}">
                  <a16:creationId xmlns:a16="http://schemas.microsoft.com/office/drawing/2014/main" id="{919CF77D-48A6-4B26-8DDA-E1AE4B4F82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8" y="129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松浦市</a:t>
              </a:r>
            </a:p>
          </p:txBody>
        </p:sp>
      </p:grpSp>
      <p:grpSp>
        <p:nvGrpSpPr>
          <p:cNvPr id="13522" name="Group 210">
            <a:extLst>
              <a:ext uri="{FF2B5EF4-FFF2-40B4-BE49-F238E27FC236}">
                <a16:creationId xmlns:a16="http://schemas.microsoft.com/office/drawing/2014/main" id="{22AADC85-B1CC-4667-869A-3961F5F24FDD}"/>
              </a:ext>
            </a:extLst>
          </p:cNvPr>
          <p:cNvGrpSpPr>
            <a:grpSpLocks/>
          </p:cNvGrpSpPr>
          <p:nvPr/>
        </p:nvGrpSpPr>
        <p:grpSpPr bwMode="auto">
          <a:xfrm>
            <a:off x="9101138" y="4125913"/>
            <a:ext cx="530225" cy="133350"/>
            <a:chOff x="7263" y="1606"/>
            <a:chExt cx="334" cy="84"/>
          </a:xfrm>
        </p:grpSpPr>
        <p:sp>
          <p:nvSpPr>
            <p:cNvPr id="13523" name="WordArt 211">
              <a:extLst>
                <a:ext uri="{FF2B5EF4-FFF2-40B4-BE49-F238E27FC236}">
                  <a16:creationId xmlns:a16="http://schemas.microsoft.com/office/drawing/2014/main" id="{DEF557F6-B454-482A-A7F6-5ADB57C573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3" y="160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波佐見町</a:t>
              </a:r>
            </a:p>
          </p:txBody>
        </p:sp>
        <p:sp>
          <p:nvSpPr>
            <p:cNvPr id="13524" name="WordArt 212">
              <a:extLst>
                <a:ext uri="{FF2B5EF4-FFF2-40B4-BE49-F238E27FC236}">
                  <a16:creationId xmlns:a16="http://schemas.microsoft.com/office/drawing/2014/main" id="{F1ED8387-EAE1-41A5-88D3-7F7644B818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4" y="160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波佐見町</a:t>
              </a:r>
            </a:p>
          </p:txBody>
        </p:sp>
      </p:grpSp>
      <p:grpSp>
        <p:nvGrpSpPr>
          <p:cNvPr id="13525" name="Group 213">
            <a:extLst>
              <a:ext uri="{FF2B5EF4-FFF2-40B4-BE49-F238E27FC236}">
                <a16:creationId xmlns:a16="http://schemas.microsoft.com/office/drawing/2014/main" id="{2BB9F75A-4515-41AF-ABC8-8B86124979D5}"/>
              </a:ext>
            </a:extLst>
          </p:cNvPr>
          <p:cNvGrpSpPr>
            <a:grpSpLocks/>
          </p:cNvGrpSpPr>
          <p:nvPr/>
        </p:nvGrpSpPr>
        <p:grpSpPr bwMode="auto">
          <a:xfrm>
            <a:off x="820738" y="3675063"/>
            <a:ext cx="396875" cy="133350"/>
            <a:chOff x="6016" y="1606"/>
            <a:chExt cx="250" cy="84"/>
          </a:xfrm>
        </p:grpSpPr>
        <p:sp>
          <p:nvSpPr>
            <p:cNvPr id="13526" name="WordArt 214">
              <a:extLst>
                <a:ext uri="{FF2B5EF4-FFF2-40B4-BE49-F238E27FC236}">
                  <a16:creationId xmlns:a16="http://schemas.microsoft.com/office/drawing/2014/main" id="{295EA308-63C1-47CF-9EAA-7F012F49C88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6" y="160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対馬市</a:t>
              </a:r>
            </a:p>
          </p:txBody>
        </p:sp>
        <p:sp>
          <p:nvSpPr>
            <p:cNvPr id="13527" name="WordArt 215">
              <a:extLst>
                <a:ext uri="{FF2B5EF4-FFF2-40B4-BE49-F238E27FC236}">
                  <a16:creationId xmlns:a16="http://schemas.microsoft.com/office/drawing/2014/main" id="{F4740063-94E1-4497-B9C4-5312FEAED5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160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対馬市</a:t>
              </a:r>
            </a:p>
          </p:txBody>
        </p:sp>
      </p:grpSp>
      <p:grpSp>
        <p:nvGrpSpPr>
          <p:cNvPr id="13528" name="Group 216">
            <a:extLst>
              <a:ext uri="{FF2B5EF4-FFF2-40B4-BE49-F238E27FC236}">
                <a16:creationId xmlns:a16="http://schemas.microsoft.com/office/drawing/2014/main" id="{BE5E3BAE-7BAF-484B-846C-D84968AF9C41}"/>
              </a:ext>
            </a:extLst>
          </p:cNvPr>
          <p:cNvGrpSpPr>
            <a:grpSpLocks/>
          </p:cNvGrpSpPr>
          <p:nvPr/>
        </p:nvGrpSpPr>
        <p:grpSpPr bwMode="auto">
          <a:xfrm>
            <a:off x="3744913" y="1425575"/>
            <a:ext cx="396875" cy="133350"/>
            <a:chOff x="6447" y="1606"/>
            <a:chExt cx="250" cy="84"/>
          </a:xfrm>
        </p:grpSpPr>
        <p:sp>
          <p:nvSpPr>
            <p:cNvPr id="13529" name="WordArt 217">
              <a:extLst>
                <a:ext uri="{FF2B5EF4-FFF2-40B4-BE49-F238E27FC236}">
                  <a16:creationId xmlns:a16="http://schemas.microsoft.com/office/drawing/2014/main" id="{6524D024-7660-495E-A925-8270F19D36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7" y="160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壱岐市</a:t>
              </a:r>
            </a:p>
          </p:txBody>
        </p:sp>
        <p:sp>
          <p:nvSpPr>
            <p:cNvPr id="13530" name="WordArt 218">
              <a:extLst>
                <a:ext uri="{FF2B5EF4-FFF2-40B4-BE49-F238E27FC236}">
                  <a16:creationId xmlns:a16="http://schemas.microsoft.com/office/drawing/2014/main" id="{6397DF12-F28F-4E47-A96A-77A8C0029A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8" y="160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壱岐市</a:t>
              </a:r>
            </a:p>
          </p:txBody>
        </p:sp>
      </p:grpSp>
      <p:grpSp>
        <p:nvGrpSpPr>
          <p:cNvPr id="13531" name="Group 219">
            <a:extLst>
              <a:ext uri="{FF2B5EF4-FFF2-40B4-BE49-F238E27FC236}">
                <a16:creationId xmlns:a16="http://schemas.microsoft.com/office/drawing/2014/main" id="{9B304361-DD8C-4B87-A040-D826DDEDE8E7}"/>
              </a:ext>
            </a:extLst>
          </p:cNvPr>
          <p:cNvGrpSpPr>
            <a:grpSpLocks/>
          </p:cNvGrpSpPr>
          <p:nvPr/>
        </p:nvGrpSpPr>
        <p:grpSpPr bwMode="auto">
          <a:xfrm>
            <a:off x="3879850" y="3314700"/>
            <a:ext cx="530225" cy="133350"/>
            <a:chOff x="7263" y="1863"/>
            <a:chExt cx="334" cy="84"/>
          </a:xfrm>
        </p:grpSpPr>
        <p:sp>
          <p:nvSpPr>
            <p:cNvPr id="13532" name="WordArt 220">
              <a:extLst>
                <a:ext uri="{FF2B5EF4-FFF2-40B4-BE49-F238E27FC236}">
                  <a16:creationId xmlns:a16="http://schemas.microsoft.com/office/drawing/2014/main" id="{4698EF4D-B846-4D25-AC2B-57A99B9D73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3" y="186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小値賀町</a:t>
              </a:r>
            </a:p>
          </p:txBody>
        </p:sp>
        <p:sp>
          <p:nvSpPr>
            <p:cNvPr id="13533" name="WordArt 221">
              <a:extLst>
                <a:ext uri="{FF2B5EF4-FFF2-40B4-BE49-F238E27FC236}">
                  <a16:creationId xmlns:a16="http://schemas.microsoft.com/office/drawing/2014/main" id="{1B04B927-CD87-4AD3-80DD-4F9341B409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4" y="186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小値賀町</a:t>
              </a:r>
            </a:p>
          </p:txBody>
        </p:sp>
      </p:grpSp>
      <p:grpSp>
        <p:nvGrpSpPr>
          <p:cNvPr id="13534" name="Group 222">
            <a:extLst>
              <a:ext uri="{FF2B5EF4-FFF2-40B4-BE49-F238E27FC236}">
                <a16:creationId xmlns:a16="http://schemas.microsoft.com/office/drawing/2014/main" id="{48D1E7C3-F2EE-4A08-820B-F22149142B84}"/>
              </a:ext>
            </a:extLst>
          </p:cNvPr>
          <p:cNvGrpSpPr>
            <a:grpSpLocks/>
          </p:cNvGrpSpPr>
          <p:nvPr/>
        </p:nvGrpSpPr>
        <p:grpSpPr bwMode="auto">
          <a:xfrm>
            <a:off x="1585913" y="7591425"/>
            <a:ext cx="396875" cy="133350"/>
            <a:chOff x="6016" y="1863"/>
            <a:chExt cx="250" cy="84"/>
          </a:xfrm>
        </p:grpSpPr>
        <p:sp>
          <p:nvSpPr>
            <p:cNvPr id="13535" name="WordArt 223">
              <a:extLst>
                <a:ext uri="{FF2B5EF4-FFF2-40B4-BE49-F238E27FC236}">
                  <a16:creationId xmlns:a16="http://schemas.microsoft.com/office/drawing/2014/main" id="{6967D086-F775-41B5-9B4B-F17381F59A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6" y="186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五島市</a:t>
              </a:r>
            </a:p>
          </p:txBody>
        </p:sp>
        <p:sp>
          <p:nvSpPr>
            <p:cNvPr id="13536" name="WordArt 224">
              <a:extLst>
                <a:ext uri="{FF2B5EF4-FFF2-40B4-BE49-F238E27FC236}">
                  <a16:creationId xmlns:a16="http://schemas.microsoft.com/office/drawing/2014/main" id="{71CCE33D-4AC1-4EDC-B5B7-AE0FDCCAB2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186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五島市</a:t>
              </a:r>
            </a:p>
          </p:txBody>
        </p:sp>
      </p:grpSp>
      <p:grpSp>
        <p:nvGrpSpPr>
          <p:cNvPr id="13537" name="Group 225">
            <a:extLst>
              <a:ext uri="{FF2B5EF4-FFF2-40B4-BE49-F238E27FC236}">
                <a16:creationId xmlns:a16="http://schemas.microsoft.com/office/drawing/2014/main" id="{D3182EC9-642B-43AA-95E8-D52568C52AD3}"/>
              </a:ext>
            </a:extLst>
          </p:cNvPr>
          <p:cNvGrpSpPr>
            <a:grpSpLocks/>
          </p:cNvGrpSpPr>
          <p:nvPr/>
        </p:nvGrpSpPr>
        <p:grpSpPr bwMode="auto">
          <a:xfrm>
            <a:off x="7750175" y="5249863"/>
            <a:ext cx="396875" cy="133350"/>
            <a:chOff x="6447" y="1863"/>
            <a:chExt cx="250" cy="84"/>
          </a:xfrm>
        </p:grpSpPr>
        <p:sp>
          <p:nvSpPr>
            <p:cNvPr id="13538" name="WordArt 226">
              <a:extLst>
                <a:ext uri="{FF2B5EF4-FFF2-40B4-BE49-F238E27FC236}">
                  <a16:creationId xmlns:a16="http://schemas.microsoft.com/office/drawing/2014/main" id="{98D46ED4-6511-481D-A602-E1BFF97A8D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7" y="186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西海市</a:t>
              </a:r>
            </a:p>
          </p:txBody>
        </p:sp>
        <p:sp>
          <p:nvSpPr>
            <p:cNvPr id="13539" name="WordArt 227">
              <a:extLst>
                <a:ext uri="{FF2B5EF4-FFF2-40B4-BE49-F238E27FC236}">
                  <a16:creationId xmlns:a16="http://schemas.microsoft.com/office/drawing/2014/main" id="{A9999E60-FA2B-4E7A-8EF4-6ACDB7D076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8" y="186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西海市</a:t>
              </a:r>
            </a:p>
          </p:txBody>
        </p:sp>
      </p:grpSp>
      <p:grpSp>
        <p:nvGrpSpPr>
          <p:cNvPr id="13540" name="Group 228">
            <a:extLst>
              <a:ext uri="{FF2B5EF4-FFF2-40B4-BE49-F238E27FC236}">
                <a16:creationId xmlns:a16="http://schemas.microsoft.com/office/drawing/2014/main" id="{929746B1-B014-44E5-AEBF-D7A3CE8A013A}"/>
              </a:ext>
            </a:extLst>
          </p:cNvPr>
          <p:cNvGrpSpPr>
            <a:grpSpLocks/>
          </p:cNvGrpSpPr>
          <p:nvPr/>
        </p:nvGrpSpPr>
        <p:grpSpPr bwMode="auto">
          <a:xfrm>
            <a:off x="3521075" y="5114925"/>
            <a:ext cx="530225" cy="133350"/>
            <a:chOff x="7263" y="2090"/>
            <a:chExt cx="334" cy="84"/>
          </a:xfrm>
        </p:grpSpPr>
        <p:sp>
          <p:nvSpPr>
            <p:cNvPr id="13541" name="WordArt 229">
              <a:extLst>
                <a:ext uri="{FF2B5EF4-FFF2-40B4-BE49-F238E27FC236}">
                  <a16:creationId xmlns:a16="http://schemas.microsoft.com/office/drawing/2014/main" id="{E2DB63AF-8AD8-4D40-BC72-0FCB1E48C3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3" y="209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新上五島町</a:t>
              </a:r>
            </a:p>
          </p:txBody>
        </p:sp>
        <p:sp>
          <p:nvSpPr>
            <p:cNvPr id="13542" name="WordArt 230">
              <a:extLst>
                <a:ext uri="{FF2B5EF4-FFF2-40B4-BE49-F238E27FC236}">
                  <a16:creationId xmlns:a16="http://schemas.microsoft.com/office/drawing/2014/main" id="{E28F1B35-B52D-4CA8-8B80-BF2FA61034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4" y="209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新上五島町</a:t>
              </a:r>
            </a:p>
          </p:txBody>
        </p:sp>
      </p:grpSp>
      <p:grpSp>
        <p:nvGrpSpPr>
          <p:cNvPr id="13543" name="Group 231">
            <a:extLst>
              <a:ext uri="{FF2B5EF4-FFF2-40B4-BE49-F238E27FC236}">
                <a16:creationId xmlns:a16="http://schemas.microsoft.com/office/drawing/2014/main" id="{29BB4364-762B-4E80-B389-CBAE429E55A2}"/>
              </a:ext>
            </a:extLst>
          </p:cNvPr>
          <p:cNvGrpSpPr>
            <a:grpSpLocks/>
          </p:cNvGrpSpPr>
          <p:nvPr/>
        </p:nvGrpSpPr>
        <p:grpSpPr bwMode="auto">
          <a:xfrm>
            <a:off x="11350625" y="6691313"/>
            <a:ext cx="396875" cy="133350"/>
            <a:chOff x="6016" y="2090"/>
            <a:chExt cx="250" cy="84"/>
          </a:xfrm>
        </p:grpSpPr>
        <p:sp>
          <p:nvSpPr>
            <p:cNvPr id="13544" name="WordArt 232">
              <a:extLst>
                <a:ext uri="{FF2B5EF4-FFF2-40B4-BE49-F238E27FC236}">
                  <a16:creationId xmlns:a16="http://schemas.microsoft.com/office/drawing/2014/main" id="{B69FDAB1-BD36-499A-96DB-9F6590A0A1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6" y="20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雲仙市</a:t>
              </a:r>
            </a:p>
          </p:txBody>
        </p:sp>
        <p:sp>
          <p:nvSpPr>
            <p:cNvPr id="13545" name="WordArt 233">
              <a:extLst>
                <a:ext uri="{FF2B5EF4-FFF2-40B4-BE49-F238E27FC236}">
                  <a16:creationId xmlns:a16="http://schemas.microsoft.com/office/drawing/2014/main" id="{BA660C38-530D-4306-A978-DCF5B7DE07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20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雲仙市</a:t>
              </a:r>
            </a:p>
          </p:txBody>
        </p:sp>
      </p:grpSp>
      <p:grpSp>
        <p:nvGrpSpPr>
          <p:cNvPr id="13546" name="Group 234">
            <a:extLst>
              <a:ext uri="{FF2B5EF4-FFF2-40B4-BE49-F238E27FC236}">
                <a16:creationId xmlns:a16="http://schemas.microsoft.com/office/drawing/2014/main" id="{504B2BD0-9DAD-4BFE-9FB4-2396ECAA3BBA}"/>
              </a:ext>
            </a:extLst>
          </p:cNvPr>
          <p:cNvGrpSpPr>
            <a:grpSpLocks/>
          </p:cNvGrpSpPr>
          <p:nvPr/>
        </p:nvGrpSpPr>
        <p:grpSpPr bwMode="auto">
          <a:xfrm>
            <a:off x="9101138" y="6556375"/>
            <a:ext cx="396875" cy="133350"/>
            <a:chOff x="6447" y="2090"/>
            <a:chExt cx="250" cy="84"/>
          </a:xfrm>
        </p:grpSpPr>
        <p:sp>
          <p:nvSpPr>
            <p:cNvPr id="13547" name="WordArt 235">
              <a:extLst>
                <a:ext uri="{FF2B5EF4-FFF2-40B4-BE49-F238E27FC236}">
                  <a16:creationId xmlns:a16="http://schemas.microsoft.com/office/drawing/2014/main" id="{8817EC3E-138B-4448-9211-E12E34625F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7" y="20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長与町</a:t>
              </a:r>
            </a:p>
          </p:txBody>
        </p:sp>
        <p:sp>
          <p:nvSpPr>
            <p:cNvPr id="13548" name="WordArt 236">
              <a:extLst>
                <a:ext uri="{FF2B5EF4-FFF2-40B4-BE49-F238E27FC236}">
                  <a16:creationId xmlns:a16="http://schemas.microsoft.com/office/drawing/2014/main" id="{D03FB543-377D-4B43-9936-D4A8A88F33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8" y="20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長与町</a:t>
              </a:r>
            </a:p>
          </p:txBody>
        </p:sp>
      </p:grpSp>
      <p:grpSp>
        <p:nvGrpSpPr>
          <p:cNvPr id="13549" name="Group 237">
            <a:extLst>
              <a:ext uri="{FF2B5EF4-FFF2-40B4-BE49-F238E27FC236}">
                <a16:creationId xmlns:a16="http://schemas.microsoft.com/office/drawing/2014/main" id="{E662F2DA-5649-4CF3-B059-577393950CCA}"/>
              </a:ext>
            </a:extLst>
          </p:cNvPr>
          <p:cNvGrpSpPr>
            <a:grpSpLocks/>
          </p:cNvGrpSpPr>
          <p:nvPr/>
        </p:nvGrpSpPr>
        <p:grpSpPr bwMode="auto">
          <a:xfrm>
            <a:off x="8605838" y="6375400"/>
            <a:ext cx="396875" cy="133350"/>
            <a:chOff x="6137" y="2400"/>
            <a:chExt cx="250" cy="84"/>
          </a:xfrm>
        </p:grpSpPr>
        <p:sp>
          <p:nvSpPr>
            <p:cNvPr id="13550" name="WordArt 238">
              <a:extLst>
                <a:ext uri="{FF2B5EF4-FFF2-40B4-BE49-F238E27FC236}">
                  <a16:creationId xmlns:a16="http://schemas.microsoft.com/office/drawing/2014/main" id="{EAD7FEAF-5A2E-442E-B82E-7042FC222F9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37" y="240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時津町</a:t>
              </a:r>
            </a:p>
          </p:txBody>
        </p:sp>
        <p:sp>
          <p:nvSpPr>
            <p:cNvPr id="13551" name="WordArt 239">
              <a:extLst>
                <a:ext uri="{FF2B5EF4-FFF2-40B4-BE49-F238E27FC236}">
                  <a16:creationId xmlns:a16="http://schemas.microsoft.com/office/drawing/2014/main" id="{4DCD9692-3D95-412D-A500-3C85D86BC8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38" y="240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時津町</a:t>
              </a:r>
            </a:p>
          </p:txBody>
        </p:sp>
      </p:grpSp>
      <p:grpSp>
        <p:nvGrpSpPr>
          <p:cNvPr id="13552" name="Group 240">
            <a:extLst>
              <a:ext uri="{FF2B5EF4-FFF2-40B4-BE49-F238E27FC236}">
                <a16:creationId xmlns:a16="http://schemas.microsoft.com/office/drawing/2014/main" id="{6470EB11-756A-4ACD-BA1F-8931AE4FF08D}"/>
              </a:ext>
            </a:extLst>
          </p:cNvPr>
          <p:cNvGrpSpPr>
            <a:grpSpLocks/>
          </p:cNvGrpSpPr>
          <p:nvPr/>
        </p:nvGrpSpPr>
        <p:grpSpPr bwMode="auto">
          <a:xfrm>
            <a:off x="8786813" y="4575175"/>
            <a:ext cx="396875" cy="133350"/>
            <a:chOff x="6568" y="2400"/>
            <a:chExt cx="250" cy="84"/>
          </a:xfrm>
        </p:grpSpPr>
        <p:sp>
          <p:nvSpPr>
            <p:cNvPr id="13553" name="WordArt 241">
              <a:extLst>
                <a:ext uri="{FF2B5EF4-FFF2-40B4-BE49-F238E27FC236}">
                  <a16:creationId xmlns:a16="http://schemas.microsoft.com/office/drawing/2014/main" id="{4F00348E-F31F-4841-80F5-1324977D45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68" y="240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川棚町</a:t>
              </a:r>
            </a:p>
          </p:txBody>
        </p:sp>
        <p:sp>
          <p:nvSpPr>
            <p:cNvPr id="13554" name="WordArt 242">
              <a:extLst>
                <a:ext uri="{FF2B5EF4-FFF2-40B4-BE49-F238E27FC236}">
                  <a16:creationId xmlns:a16="http://schemas.microsoft.com/office/drawing/2014/main" id="{F0E888B5-65C1-42C6-950F-1B623C1870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69" y="240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川棚町</a:t>
              </a:r>
            </a:p>
          </p:txBody>
        </p:sp>
      </p:grpSp>
      <p:grpSp>
        <p:nvGrpSpPr>
          <p:cNvPr id="13555" name="Group 243">
            <a:extLst>
              <a:ext uri="{FF2B5EF4-FFF2-40B4-BE49-F238E27FC236}">
                <a16:creationId xmlns:a16="http://schemas.microsoft.com/office/drawing/2014/main" id="{56B70B28-B81C-4C15-A149-4579B6A6573F}"/>
              </a:ext>
            </a:extLst>
          </p:cNvPr>
          <p:cNvGrpSpPr>
            <a:grpSpLocks/>
          </p:cNvGrpSpPr>
          <p:nvPr/>
        </p:nvGrpSpPr>
        <p:grpSpPr bwMode="auto">
          <a:xfrm>
            <a:off x="7570788" y="3314700"/>
            <a:ext cx="396875" cy="133350"/>
            <a:chOff x="6568" y="2657"/>
            <a:chExt cx="250" cy="84"/>
          </a:xfrm>
        </p:grpSpPr>
        <p:sp>
          <p:nvSpPr>
            <p:cNvPr id="13556" name="WordArt 244">
              <a:extLst>
                <a:ext uri="{FF2B5EF4-FFF2-40B4-BE49-F238E27FC236}">
                  <a16:creationId xmlns:a16="http://schemas.microsoft.com/office/drawing/2014/main" id="{8AA476DC-1CEC-4C5D-A0D5-039C4DA5EA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68" y="265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佐々町</a:t>
              </a:r>
            </a:p>
          </p:txBody>
        </p:sp>
        <p:sp>
          <p:nvSpPr>
            <p:cNvPr id="13557" name="WordArt 245">
              <a:extLst>
                <a:ext uri="{FF2B5EF4-FFF2-40B4-BE49-F238E27FC236}">
                  <a16:creationId xmlns:a16="http://schemas.microsoft.com/office/drawing/2014/main" id="{55114E51-EF45-4188-96B0-B35CEB1694B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69" y="265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佐々町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43" name="Group 155">
            <a:extLst>
              <a:ext uri="{FF2B5EF4-FFF2-40B4-BE49-F238E27FC236}">
                <a16:creationId xmlns:a16="http://schemas.microsoft.com/office/drawing/2014/main" id="{BD03EC12-2A9D-4CC7-9BBC-91FFFEFA6DD6}"/>
              </a:ext>
            </a:extLst>
          </p:cNvPr>
          <p:cNvGrpSpPr>
            <a:grpSpLocks/>
          </p:cNvGrpSpPr>
          <p:nvPr/>
        </p:nvGrpSpPr>
        <p:grpSpPr bwMode="auto">
          <a:xfrm>
            <a:off x="639763" y="839788"/>
            <a:ext cx="11882437" cy="7740650"/>
            <a:chOff x="403" y="529"/>
            <a:chExt cx="7485" cy="4876"/>
          </a:xfrm>
        </p:grpSpPr>
        <p:sp>
          <p:nvSpPr>
            <p:cNvPr id="12422" name="Rectangle 134">
              <a:extLst>
                <a:ext uri="{FF2B5EF4-FFF2-40B4-BE49-F238E27FC236}">
                  <a16:creationId xmlns:a16="http://schemas.microsoft.com/office/drawing/2014/main" id="{8FDA463F-86A5-4BE9-B0DD-5AF4A9C9D3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" y="4158"/>
              <a:ext cx="1814" cy="102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3" name="Rectangle 135">
              <a:extLst>
                <a:ext uri="{FF2B5EF4-FFF2-40B4-BE49-F238E27FC236}">
                  <a16:creationId xmlns:a16="http://schemas.microsoft.com/office/drawing/2014/main" id="{22E03173-D4FD-4AF5-8C19-B82E27197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8" y="2911"/>
              <a:ext cx="680" cy="113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4" name="Rectangle 136">
              <a:extLst>
                <a:ext uri="{FF2B5EF4-FFF2-40B4-BE49-F238E27FC236}">
                  <a16:creationId xmlns:a16="http://schemas.microsoft.com/office/drawing/2014/main" id="{0DA6B3E1-B36A-463C-89B7-FE7CEE7AD8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8" y="2003"/>
              <a:ext cx="227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5" name="Rectangle 137">
              <a:extLst>
                <a:ext uri="{FF2B5EF4-FFF2-40B4-BE49-F238E27FC236}">
                  <a16:creationId xmlns:a16="http://schemas.microsoft.com/office/drawing/2014/main" id="{0F738702-7F33-4271-BEDB-5123BF7FB5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" y="756"/>
              <a:ext cx="907" cy="238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6" name="Rectangle 138">
              <a:extLst>
                <a:ext uri="{FF2B5EF4-FFF2-40B4-BE49-F238E27FC236}">
                  <a16:creationId xmlns:a16="http://schemas.microsoft.com/office/drawing/2014/main" id="{53F18FAF-673F-4B6C-B5C7-B0E614D291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8" y="529"/>
              <a:ext cx="567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7" name="Rectangle 139">
              <a:extLst>
                <a:ext uri="{FF2B5EF4-FFF2-40B4-BE49-F238E27FC236}">
                  <a16:creationId xmlns:a16="http://schemas.microsoft.com/office/drawing/2014/main" id="{3F3AADFF-1810-4E72-B2E3-035BB648A0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9" y="1323"/>
              <a:ext cx="453" cy="113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8" name="Rectangle 140">
              <a:extLst>
                <a:ext uri="{FF2B5EF4-FFF2-40B4-BE49-F238E27FC236}">
                  <a16:creationId xmlns:a16="http://schemas.microsoft.com/office/drawing/2014/main" id="{70A1D0AA-25EF-42CC-8139-8FABB3914A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6" y="1436"/>
              <a:ext cx="907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9" name="Rectangle 141">
              <a:extLst>
                <a:ext uri="{FF2B5EF4-FFF2-40B4-BE49-F238E27FC236}">
                  <a16:creationId xmlns:a16="http://schemas.microsoft.com/office/drawing/2014/main" id="{D0370C10-016C-4BBD-8544-EAF2ED73B2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1890"/>
              <a:ext cx="681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0" name="Rectangle 142">
              <a:extLst>
                <a:ext uri="{FF2B5EF4-FFF2-40B4-BE49-F238E27FC236}">
                  <a16:creationId xmlns:a16="http://schemas.microsoft.com/office/drawing/2014/main" id="{AF49E37E-1048-47ED-9A15-0A52C675CA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2" y="1890"/>
              <a:ext cx="227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1" name="Rectangle 143">
              <a:extLst>
                <a:ext uri="{FF2B5EF4-FFF2-40B4-BE49-F238E27FC236}">
                  <a16:creationId xmlns:a16="http://schemas.microsoft.com/office/drawing/2014/main" id="{424AFBA2-F888-47FB-B827-42BAC80A76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0" y="2457"/>
              <a:ext cx="453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2" name="Rectangle 144">
              <a:extLst>
                <a:ext uri="{FF2B5EF4-FFF2-40B4-BE49-F238E27FC236}">
                  <a16:creationId xmlns:a16="http://schemas.microsoft.com/office/drawing/2014/main" id="{395F7C6C-8375-4BF1-BB63-FD4BE4830C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6" y="2797"/>
              <a:ext cx="454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3" name="Rectangle 145">
              <a:extLst>
                <a:ext uri="{FF2B5EF4-FFF2-40B4-BE49-F238E27FC236}">
                  <a16:creationId xmlns:a16="http://schemas.microsoft.com/office/drawing/2014/main" id="{51498397-9398-4AC1-93A6-801F89CBCE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0" y="2797"/>
              <a:ext cx="453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4" name="Rectangle 146">
              <a:extLst>
                <a:ext uri="{FF2B5EF4-FFF2-40B4-BE49-F238E27FC236}">
                  <a16:creationId xmlns:a16="http://schemas.microsoft.com/office/drawing/2014/main" id="{E1C1B136-4EFB-4FB3-9E63-0553D69019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2" y="2911"/>
              <a:ext cx="794" cy="79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5" name="Rectangle 147">
              <a:extLst>
                <a:ext uri="{FF2B5EF4-FFF2-40B4-BE49-F238E27FC236}">
                  <a16:creationId xmlns:a16="http://schemas.microsoft.com/office/drawing/2014/main" id="{056DC7A4-E9C5-4277-8036-06F09DA071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0" y="3364"/>
              <a:ext cx="453" cy="68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6" name="Rectangle 148">
              <a:extLst>
                <a:ext uri="{FF2B5EF4-FFF2-40B4-BE49-F238E27FC236}">
                  <a16:creationId xmlns:a16="http://schemas.microsoft.com/office/drawing/2014/main" id="{D49EAE7D-2D26-4343-809B-B3BA5A39AE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3" y="3478"/>
              <a:ext cx="567" cy="102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7" name="Rectangle 149">
              <a:extLst>
                <a:ext uri="{FF2B5EF4-FFF2-40B4-BE49-F238E27FC236}">
                  <a16:creationId xmlns:a16="http://schemas.microsoft.com/office/drawing/2014/main" id="{8709A868-A044-47EF-975E-FFA1F2A024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3" y="4045"/>
              <a:ext cx="340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8" name="Rectangle 150">
              <a:extLst>
                <a:ext uri="{FF2B5EF4-FFF2-40B4-BE49-F238E27FC236}">
                  <a16:creationId xmlns:a16="http://schemas.microsoft.com/office/drawing/2014/main" id="{BFA67684-BD9C-4091-AA02-C2B37C65C3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3" y="4045"/>
              <a:ext cx="340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9" name="Rectangle 151">
              <a:extLst>
                <a:ext uri="{FF2B5EF4-FFF2-40B4-BE49-F238E27FC236}">
                  <a16:creationId xmlns:a16="http://schemas.microsoft.com/office/drawing/2014/main" id="{5F1BC85F-36DE-494A-B1B7-A4541F46C6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6" y="3704"/>
              <a:ext cx="567" cy="170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0" name="Rectangle 152">
              <a:extLst>
                <a:ext uri="{FF2B5EF4-FFF2-40B4-BE49-F238E27FC236}">
                  <a16:creationId xmlns:a16="http://schemas.microsoft.com/office/drawing/2014/main" id="{13F78109-49C6-4003-A063-E976E27415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0" y="3931"/>
              <a:ext cx="341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1" name="Rectangle 153">
              <a:extLst>
                <a:ext uri="{FF2B5EF4-FFF2-40B4-BE49-F238E27FC236}">
                  <a16:creationId xmlns:a16="http://schemas.microsoft.com/office/drawing/2014/main" id="{BE7AD155-D218-4748-AED3-C003350148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21" y="4045"/>
              <a:ext cx="567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2" name="Rectangle 154">
              <a:extLst>
                <a:ext uri="{FF2B5EF4-FFF2-40B4-BE49-F238E27FC236}">
                  <a16:creationId xmlns:a16="http://schemas.microsoft.com/office/drawing/2014/main" id="{26EE63A5-AECC-4927-9C21-F99BE28CD8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21" y="4612"/>
              <a:ext cx="567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2444" name="Group 156">
            <a:extLst>
              <a:ext uri="{FF2B5EF4-FFF2-40B4-BE49-F238E27FC236}">
                <a16:creationId xmlns:a16="http://schemas.microsoft.com/office/drawing/2014/main" id="{C2FB2F67-EF9D-4AF6-B877-0FB218B3F5AF}"/>
              </a:ext>
            </a:extLst>
          </p:cNvPr>
          <p:cNvGrpSpPr>
            <a:grpSpLocks/>
          </p:cNvGrpSpPr>
          <p:nvPr/>
        </p:nvGrpSpPr>
        <p:grpSpPr bwMode="auto">
          <a:xfrm>
            <a:off x="279400" y="660400"/>
            <a:ext cx="4681538" cy="5940425"/>
            <a:chOff x="176" y="416"/>
            <a:chExt cx="2949" cy="3742"/>
          </a:xfrm>
        </p:grpSpPr>
        <p:sp>
          <p:nvSpPr>
            <p:cNvPr id="12445" name="Freeform 157">
              <a:extLst>
                <a:ext uri="{FF2B5EF4-FFF2-40B4-BE49-F238E27FC236}">
                  <a16:creationId xmlns:a16="http://schemas.microsoft.com/office/drawing/2014/main" id="{9E7662D6-C449-45FB-9074-B99B02DD2D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" y="416"/>
              <a:ext cx="1701" cy="3742"/>
            </a:xfrm>
            <a:custGeom>
              <a:avLst/>
              <a:gdLst>
                <a:gd name="T0" fmla="*/ 0 w 1701"/>
                <a:gd name="T1" fmla="*/ 3742 h 3742"/>
                <a:gd name="T2" fmla="*/ 1701 w 1701"/>
                <a:gd name="T3" fmla="*/ 2495 h 3742"/>
                <a:gd name="T4" fmla="*/ 1701 w 1701"/>
                <a:gd name="T5" fmla="*/ 0 h 3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01" h="3742">
                  <a:moveTo>
                    <a:pt x="0" y="3742"/>
                  </a:moveTo>
                  <a:lnTo>
                    <a:pt x="1701" y="2495"/>
                  </a:lnTo>
                  <a:lnTo>
                    <a:pt x="1701" y="0"/>
                  </a:lnTo>
                </a:path>
              </a:pathLst>
            </a:custGeom>
            <a:noFill/>
            <a:ln w="12700" cap="flat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6" name="Freeform 158">
              <a:extLst>
                <a:ext uri="{FF2B5EF4-FFF2-40B4-BE49-F238E27FC236}">
                  <a16:creationId xmlns:a16="http://schemas.microsoft.com/office/drawing/2014/main" id="{2EA94198-C8E4-4E82-97F2-4C9F55F99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7" y="416"/>
              <a:ext cx="1248" cy="1474"/>
            </a:xfrm>
            <a:custGeom>
              <a:avLst/>
              <a:gdLst>
                <a:gd name="T0" fmla="*/ 0 w 1248"/>
                <a:gd name="T1" fmla="*/ 1474 h 1474"/>
                <a:gd name="T2" fmla="*/ 1248 w 1248"/>
                <a:gd name="T3" fmla="*/ 964 h 1474"/>
                <a:gd name="T4" fmla="*/ 1248 w 1248"/>
                <a:gd name="T5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48" h="1474">
                  <a:moveTo>
                    <a:pt x="0" y="1474"/>
                  </a:moveTo>
                  <a:lnTo>
                    <a:pt x="1248" y="964"/>
                  </a:lnTo>
                  <a:lnTo>
                    <a:pt x="1248" y="0"/>
                  </a:lnTo>
                </a:path>
              </a:pathLst>
            </a:custGeom>
            <a:noFill/>
            <a:ln w="12700" cap="flat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2510" name="Group 222">
            <a:extLst>
              <a:ext uri="{FF2B5EF4-FFF2-40B4-BE49-F238E27FC236}">
                <a16:creationId xmlns:a16="http://schemas.microsoft.com/office/drawing/2014/main" id="{D69A2410-564C-4337-A633-0116BC6C1CCD}"/>
              </a:ext>
            </a:extLst>
          </p:cNvPr>
          <p:cNvGrpSpPr>
            <a:grpSpLocks/>
          </p:cNvGrpSpPr>
          <p:nvPr/>
        </p:nvGrpSpPr>
        <p:grpSpPr bwMode="auto">
          <a:xfrm>
            <a:off x="8115300" y="3652838"/>
            <a:ext cx="530225" cy="133350"/>
            <a:chOff x="7377" y="812"/>
            <a:chExt cx="334" cy="84"/>
          </a:xfrm>
        </p:grpSpPr>
        <p:sp>
          <p:nvSpPr>
            <p:cNvPr id="12511" name="WordArt 223">
              <a:extLst>
                <a:ext uri="{FF2B5EF4-FFF2-40B4-BE49-F238E27FC236}">
                  <a16:creationId xmlns:a16="http://schemas.microsoft.com/office/drawing/2014/main" id="{5E95BC9D-4D57-4E6D-BD35-C10CDB7045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77" y="81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佐世保市</a:t>
              </a:r>
            </a:p>
          </p:txBody>
        </p:sp>
        <p:sp>
          <p:nvSpPr>
            <p:cNvPr id="12512" name="WordArt 224">
              <a:extLst>
                <a:ext uri="{FF2B5EF4-FFF2-40B4-BE49-F238E27FC236}">
                  <a16:creationId xmlns:a16="http://schemas.microsoft.com/office/drawing/2014/main" id="{E4F429AE-0ABF-4FB7-90B6-C90B0856C9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78" y="81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佐世保市</a:t>
              </a:r>
            </a:p>
          </p:txBody>
        </p:sp>
      </p:grpSp>
      <p:grpSp>
        <p:nvGrpSpPr>
          <p:cNvPr id="12513" name="Group 225">
            <a:extLst>
              <a:ext uri="{FF2B5EF4-FFF2-40B4-BE49-F238E27FC236}">
                <a16:creationId xmlns:a16="http://schemas.microsoft.com/office/drawing/2014/main" id="{F9CAAF1E-52F7-4B56-929F-85AC5DB61269}"/>
              </a:ext>
            </a:extLst>
          </p:cNvPr>
          <p:cNvGrpSpPr>
            <a:grpSpLocks/>
          </p:cNvGrpSpPr>
          <p:nvPr/>
        </p:nvGrpSpPr>
        <p:grpSpPr bwMode="auto">
          <a:xfrm>
            <a:off x="8453438" y="7162800"/>
            <a:ext cx="396875" cy="133350"/>
            <a:chOff x="6016" y="812"/>
            <a:chExt cx="250" cy="84"/>
          </a:xfrm>
        </p:grpSpPr>
        <p:sp>
          <p:nvSpPr>
            <p:cNvPr id="12514" name="WordArt 226">
              <a:extLst>
                <a:ext uri="{FF2B5EF4-FFF2-40B4-BE49-F238E27FC236}">
                  <a16:creationId xmlns:a16="http://schemas.microsoft.com/office/drawing/2014/main" id="{311AE53A-412B-413D-BE58-C50B9CEAC0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6" y="81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長崎市</a:t>
              </a:r>
            </a:p>
          </p:txBody>
        </p:sp>
        <p:sp>
          <p:nvSpPr>
            <p:cNvPr id="12515" name="WordArt 227">
              <a:extLst>
                <a:ext uri="{FF2B5EF4-FFF2-40B4-BE49-F238E27FC236}">
                  <a16:creationId xmlns:a16="http://schemas.microsoft.com/office/drawing/2014/main" id="{FEADF7DF-AB13-4999-ACF7-ED9A62252E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81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長崎市</a:t>
              </a:r>
            </a:p>
          </p:txBody>
        </p:sp>
      </p:grpSp>
      <p:grpSp>
        <p:nvGrpSpPr>
          <p:cNvPr id="12516" name="Group 228">
            <a:extLst>
              <a:ext uri="{FF2B5EF4-FFF2-40B4-BE49-F238E27FC236}">
                <a16:creationId xmlns:a16="http://schemas.microsoft.com/office/drawing/2014/main" id="{3CC31000-CE91-4430-9AAA-681B7BB3A326}"/>
              </a:ext>
            </a:extLst>
          </p:cNvPr>
          <p:cNvGrpSpPr>
            <a:grpSpLocks/>
          </p:cNvGrpSpPr>
          <p:nvPr/>
        </p:nvGrpSpPr>
        <p:grpSpPr bwMode="auto">
          <a:xfrm>
            <a:off x="11874500" y="6805613"/>
            <a:ext cx="396875" cy="133350"/>
            <a:chOff x="6447" y="812"/>
            <a:chExt cx="250" cy="84"/>
          </a:xfrm>
        </p:grpSpPr>
        <p:sp>
          <p:nvSpPr>
            <p:cNvPr id="12517" name="WordArt 229">
              <a:extLst>
                <a:ext uri="{FF2B5EF4-FFF2-40B4-BE49-F238E27FC236}">
                  <a16:creationId xmlns:a16="http://schemas.microsoft.com/office/drawing/2014/main" id="{6A1A8C1C-2CAC-4E3D-8789-3B0F7D8072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7" y="81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島原市</a:t>
              </a:r>
            </a:p>
          </p:txBody>
        </p:sp>
        <p:sp>
          <p:nvSpPr>
            <p:cNvPr id="12518" name="WordArt 230">
              <a:extLst>
                <a:ext uri="{FF2B5EF4-FFF2-40B4-BE49-F238E27FC236}">
                  <a16:creationId xmlns:a16="http://schemas.microsoft.com/office/drawing/2014/main" id="{7170F5BC-BA3B-4B88-A492-E02AB044F48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8" y="81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島原市</a:t>
              </a:r>
            </a:p>
          </p:txBody>
        </p:sp>
      </p:grpSp>
      <p:grpSp>
        <p:nvGrpSpPr>
          <p:cNvPr id="12519" name="Group 231">
            <a:extLst>
              <a:ext uri="{FF2B5EF4-FFF2-40B4-BE49-F238E27FC236}">
                <a16:creationId xmlns:a16="http://schemas.microsoft.com/office/drawing/2014/main" id="{657AA560-B39B-465F-9944-5E4874A5464D}"/>
              </a:ext>
            </a:extLst>
          </p:cNvPr>
          <p:cNvGrpSpPr>
            <a:grpSpLocks/>
          </p:cNvGrpSpPr>
          <p:nvPr/>
        </p:nvGrpSpPr>
        <p:grpSpPr bwMode="auto">
          <a:xfrm>
            <a:off x="11807825" y="7794625"/>
            <a:ext cx="530225" cy="133350"/>
            <a:chOff x="7263" y="1069"/>
            <a:chExt cx="334" cy="84"/>
          </a:xfrm>
        </p:grpSpPr>
        <p:sp>
          <p:nvSpPr>
            <p:cNvPr id="12520" name="WordArt 232">
              <a:extLst>
                <a:ext uri="{FF2B5EF4-FFF2-40B4-BE49-F238E27FC236}">
                  <a16:creationId xmlns:a16="http://schemas.microsoft.com/office/drawing/2014/main" id="{9A68C018-AD93-4C9B-B445-046418C118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3" y="106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南島原市</a:t>
              </a:r>
            </a:p>
          </p:txBody>
        </p:sp>
        <p:sp>
          <p:nvSpPr>
            <p:cNvPr id="12521" name="WordArt 233">
              <a:extLst>
                <a:ext uri="{FF2B5EF4-FFF2-40B4-BE49-F238E27FC236}">
                  <a16:creationId xmlns:a16="http://schemas.microsoft.com/office/drawing/2014/main" id="{53717148-14DD-4BF6-9C80-C6C322FBB93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4" y="107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南島原市</a:t>
              </a:r>
            </a:p>
          </p:txBody>
        </p:sp>
      </p:grpSp>
      <p:grpSp>
        <p:nvGrpSpPr>
          <p:cNvPr id="12522" name="Group 234">
            <a:extLst>
              <a:ext uri="{FF2B5EF4-FFF2-40B4-BE49-F238E27FC236}">
                <a16:creationId xmlns:a16="http://schemas.microsoft.com/office/drawing/2014/main" id="{9558FDF3-D963-4B21-A714-9FE26EFB2705}"/>
              </a:ext>
            </a:extLst>
          </p:cNvPr>
          <p:cNvGrpSpPr>
            <a:grpSpLocks/>
          </p:cNvGrpSpPr>
          <p:nvPr/>
        </p:nvGrpSpPr>
        <p:grpSpPr bwMode="auto">
          <a:xfrm>
            <a:off x="10431463" y="6264275"/>
            <a:ext cx="396875" cy="133350"/>
            <a:chOff x="6016" y="1069"/>
            <a:chExt cx="250" cy="84"/>
          </a:xfrm>
        </p:grpSpPr>
        <p:sp>
          <p:nvSpPr>
            <p:cNvPr id="12523" name="WordArt 235">
              <a:extLst>
                <a:ext uri="{FF2B5EF4-FFF2-40B4-BE49-F238E27FC236}">
                  <a16:creationId xmlns:a16="http://schemas.microsoft.com/office/drawing/2014/main" id="{CB24B089-0001-4B20-A0B0-4823C85EB56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6" y="10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諫早市</a:t>
              </a:r>
            </a:p>
          </p:txBody>
        </p:sp>
        <p:sp>
          <p:nvSpPr>
            <p:cNvPr id="12524" name="WordArt 236">
              <a:extLst>
                <a:ext uri="{FF2B5EF4-FFF2-40B4-BE49-F238E27FC236}">
                  <a16:creationId xmlns:a16="http://schemas.microsoft.com/office/drawing/2014/main" id="{485C1CF7-0BA7-42D7-8E45-4B11F7171B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10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諫早市</a:t>
              </a:r>
            </a:p>
          </p:txBody>
        </p:sp>
      </p:grpSp>
      <p:grpSp>
        <p:nvGrpSpPr>
          <p:cNvPr id="12525" name="Group 237">
            <a:extLst>
              <a:ext uri="{FF2B5EF4-FFF2-40B4-BE49-F238E27FC236}">
                <a16:creationId xmlns:a16="http://schemas.microsoft.com/office/drawing/2014/main" id="{7DB3FCF9-1102-411B-9CBC-29FEAAA9AF0D}"/>
              </a:ext>
            </a:extLst>
          </p:cNvPr>
          <p:cNvGrpSpPr>
            <a:grpSpLocks/>
          </p:cNvGrpSpPr>
          <p:nvPr/>
        </p:nvGrpSpPr>
        <p:grpSpPr bwMode="auto">
          <a:xfrm>
            <a:off x="9623425" y="5813425"/>
            <a:ext cx="396875" cy="133350"/>
            <a:chOff x="6447" y="1069"/>
            <a:chExt cx="250" cy="84"/>
          </a:xfrm>
        </p:grpSpPr>
        <p:sp>
          <p:nvSpPr>
            <p:cNvPr id="12526" name="WordArt 238">
              <a:extLst>
                <a:ext uri="{FF2B5EF4-FFF2-40B4-BE49-F238E27FC236}">
                  <a16:creationId xmlns:a16="http://schemas.microsoft.com/office/drawing/2014/main" id="{7609B528-D5D0-40F4-B448-9B125F1725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7" y="10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大村市</a:t>
              </a:r>
            </a:p>
          </p:txBody>
        </p:sp>
        <p:sp>
          <p:nvSpPr>
            <p:cNvPr id="12527" name="WordArt 239">
              <a:extLst>
                <a:ext uri="{FF2B5EF4-FFF2-40B4-BE49-F238E27FC236}">
                  <a16:creationId xmlns:a16="http://schemas.microsoft.com/office/drawing/2014/main" id="{F39E9DB5-0A87-47F3-B73A-F00862CC422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8" y="10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大村市</a:t>
              </a:r>
            </a:p>
          </p:txBody>
        </p:sp>
      </p:grpSp>
      <p:grpSp>
        <p:nvGrpSpPr>
          <p:cNvPr id="12528" name="Group 240">
            <a:extLst>
              <a:ext uri="{FF2B5EF4-FFF2-40B4-BE49-F238E27FC236}">
                <a16:creationId xmlns:a16="http://schemas.microsoft.com/office/drawing/2014/main" id="{355CB1A0-9E77-428C-8F72-064D5C51311B}"/>
              </a:ext>
            </a:extLst>
          </p:cNvPr>
          <p:cNvGrpSpPr>
            <a:grpSpLocks/>
          </p:cNvGrpSpPr>
          <p:nvPr/>
        </p:nvGrpSpPr>
        <p:grpSpPr bwMode="auto">
          <a:xfrm>
            <a:off x="9555163" y="4824413"/>
            <a:ext cx="530225" cy="133350"/>
            <a:chOff x="7263" y="1296"/>
            <a:chExt cx="334" cy="84"/>
          </a:xfrm>
        </p:grpSpPr>
        <p:sp>
          <p:nvSpPr>
            <p:cNvPr id="12529" name="WordArt 241">
              <a:extLst>
                <a:ext uri="{FF2B5EF4-FFF2-40B4-BE49-F238E27FC236}">
                  <a16:creationId xmlns:a16="http://schemas.microsoft.com/office/drawing/2014/main" id="{136169A8-5C42-4E4B-9D12-B7CA668E626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3" y="129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東彼杵町</a:t>
              </a:r>
            </a:p>
          </p:txBody>
        </p:sp>
        <p:sp>
          <p:nvSpPr>
            <p:cNvPr id="12530" name="WordArt 242">
              <a:extLst>
                <a:ext uri="{FF2B5EF4-FFF2-40B4-BE49-F238E27FC236}">
                  <a16:creationId xmlns:a16="http://schemas.microsoft.com/office/drawing/2014/main" id="{3E18A508-1F5A-4194-B748-0676C488062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4" y="129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東彼杵町</a:t>
              </a:r>
            </a:p>
          </p:txBody>
        </p:sp>
      </p:grpSp>
      <p:grpSp>
        <p:nvGrpSpPr>
          <p:cNvPr id="12531" name="Group 243">
            <a:extLst>
              <a:ext uri="{FF2B5EF4-FFF2-40B4-BE49-F238E27FC236}">
                <a16:creationId xmlns:a16="http://schemas.microsoft.com/office/drawing/2014/main" id="{91AA45B6-16F4-481B-85DD-54E4FE785BBD}"/>
              </a:ext>
            </a:extLst>
          </p:cNvPr>
          <p:cNvGrpSpPr>
            <a:grpSpLocks/>
          </p:cNvGrpSpPr>
          <p:nvPr/>
        </p:nvGrpSpPr>
        <p:grpSpPr bwMode="auto">
          <a:xfrm>
            <a:off x="6356350" y="2865438"/>
            <a:ext cx="396875" cy="133350"/>
            <a:chOff x="6016" y="1296"/>
            <a:chExt cx="250" cy="84"/>
          </a:xfrm>
        </p:grpSpPr>
        <p:sp>
          <p:nvSpPr>
            <p:cNvPr id="12532" name="WordArt 244">
              <a:extLst>
                <a:ext uri="{FF2B5EF4-FFF2-40B4-BE49-F238E27FC236}">
                  <a16:creationId xmlns:a16="http://schemas.microsoft.com/office/drawing/2014/main" id="{83923A6D-AF56-4068-8D8C-482615731B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6" y="129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平戸市</a:t>
              </a:r>
            </a:p>
          </p:txBody>
        </p:sp>
        <p:sp>
          <p:nvSpPr>
            <p:cNvPr id="12533" name="WordArt 245">
              <a:extLst>
                <a:ext uri="{FF2B5EF4-FFF2-40B4-BE49-F238E27FC236}">
                  <a16:creationId xmlns:a16="http://schemas.microsoft.com/office/drawing/2014/main" id="{A94E1C63-20E3-452F-9496-114D943E8F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129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平戸市</a:t>
              </a:r>
            </a:p>
          </p:txBody>
        </p:sp>
      </p:grpSp>
      <p:grpSp>
        <p:nvGrpSpPr>
          <p:cNvPr id="12534" name="Group 246">
            <a:extLst>
              <a:ext uri="{FF2B5EF4-FFF2-40B4-BE49-F238E27FC236}">
                <a16:creationId xmlns:a16="http://schemas.microsoft.com/office/drawing/2014/main" id="{A64A103B-5D54-44A8-B5BA-F57648805BE1}"/>
              </a:ext>
            </a:extLst>
          </p:cNvPr>
          <p:cNvGrpSpPr>
            <a:grpSpLocks/>
          </p:cNvGrpSpPr>
          <p:nvPr/>
        </p:nvGrpSpPr>
        <p:grpSpPr bwMode="auto">
          <a:xfrm>
            <a:off x="7643813" y="2573338"/>
            <a:ext cx="396875" cy="133350"/>
            <a:chOff x="6447" y="1296"/>
            <a:chExt cx="250" cy="84"/>
          </a:xfrm>
        </p:grpSpPr>
        <p:sp>
          <p:nvSpPr>
            <p:cNvPr id="12535" name="WordArt 247">
              <a:extLst>
                <a:ext uri="{FF2B5EF4-FFF2-40B4-BE49-F238E27FC236}">
                  <a16:creationId xmlns:a16="http://schemas.microsoft.com/office/drawing/2014/main" id="{86992E1C-FAEB-4552-9019-863EBB120C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7" y="129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松浦市</a:t>
              </a:r>
            </a:p>
          </p:txBody>
        </p:sp>
        <p:sp>
          <p:nvSpPr>
            <p:cNvPr id="12536" name="WordArt 248">
              <a:extLst>
                <a:ext uri="{FF2B5EF4-FFF2-40B4-BE49-F238E27FC236}">
                  <a16:creationId xmlns:a16="http://schemas.microsoft.com/office/drawing/2014/main" id="{1CAADE5F-2A44-47EE-82A4-0E000DC07C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8" y="129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松浦市</a:t>
              </a:r>
            </a:p>
          </p:txBody>
        </p:sp>
      </p:grpSp>
      <p:grpSp>
        <p:nvGrpSpPr>
          <p:cNvPr id="12537" name="Group 249">
            <a:extLst>
              <a:ext uri="{FF2B5EF4-FFF2-40B4-BE49-F238E27FC236}">
                <a16:creationId xmlns:a16="http://schemas.microsoft.com/office/drawing/2014/main" id="{2D949E28-B05C-4113-90C9-703D87FCE30A}"/>
              </a:ext>
            </a:extLst>
          </p:cNvPr>
          <p:cNvGrpSpPr>
            <a:grpSpLocks/>
          </p:cNvGrpSpPr>
          <p:nvPr/>
        </p:nvGrpSpPr>
        <p:grpSpPr bwMode="auto">
          <a:xfrm>
            <a:off x="9015413" y="4103688"/>
            <a:ext cx="530225" cy="133350"/>
            <a:chOff x="7263" y="1606"/>
            <a:chExt cx="334" cy="84"/>
          </a:xfrm>
        </p:grpSpPr>
        <p:sp>
          <p:nvSpPr>
            <p:cNvPr id="12538" name="WordArt 250">
              <a:extLst>
                <a:ext uri="{FF2B5EF4-FFF2-40B4-BE49-F238E27FC236}">
                  <a16:creationId xmlns:a16="http://schemas.microsoft.com/office/drawing/2014/main" id="{28A496EE-70E0-4456-A3E5-7C1462F338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3" y="160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波佐見町</a:t>
              </a:r>
            </a:p>
          </p:txBody>
        </p:sp>
        <p:sp>
          <p:nvSpPr>
            <p:cNvPr id="12539" name="WordArt 251">
              <a:extLst>
                <a:ext uri="{FF2B5EF4-FFF2-40B4-BE49-F238E27FC236}">
                  <a16:creationId xmlns:a16="http://schemas.microsoft.com/office/drawing/2014/main" id="{6184D027-5AFA-43AC-BE78-2C80549B61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4" y="160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波佐見町</a:t>
              </a:r>
            </a:p>
          </p:txBody>
        </p:sp>
      </p:grpSp>
      <p:grpSp>
        <p:nvGrpSpPr>
          <p:cNvPr id="12540" name="Group 252">
            <a:extLst>
              <a:ext uri="{FF2B5EF4-FFF2-40B4-BE49-F238E27FC236}">
                <a16:creationId xmlns:a16="http://schemas.microsoft.com/office/drawing/2014/main" id="{818F0633-9547-4980-BE08-3528F57958D9}"/>
              </a:ext>
            </a:extLst>
          </p:cNvPr>
          <p:cNvGrpSpPr>
            <a:grpSpLocks/>
          </p:cNvGrpSpPr>
          <p:nvPr/>
        </p:nvGrpSpPr>
        <p:grpSpPr bwMode="auto">
          <a:xfrm>
            <a:off x="1160463" y="3024188"/>
            <a:ext cx="396875" cy="133350"/>
            <a:chOff x="6016" y="1606"/>
            <a:chExt cx="250" cy="84"/>
          </a:xfrm>
        </p:grpSpPr>
        <p:sp>
          <p:nvSpPr>
            <p:cNvPr id="12541" name="WordArt 253">
              <a:extLst>
                <a:ext uri="{FF2B5EF4-FFF2-40B4-BE49-F238E27FC236}">
                  <a16:creationId xmlns:a16="http://schemas.microsoft.com/office/drawing/2014/main" id="{2609A41D-EE39-45BC-801B-14897F7ECE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6" y="160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対馬市</a:t>
              </a:r>
            </a:p>
          </p:txBody>
        </p:sp>
        <p:sp>
          <p:nvSpPr>
            <p:cNvPr id="12542" name="WordArt 254">
              <a:extLst>
                <a:ext uri="{FF2B5EF4-FFF2-40B4-BE49-F238E27FC236}">
                  <a16:creationId xmlns:a16="http://schemas.microsoft.com/office/drawing/2014/main" id="{719A11FC-55D8-4318-B8EE-82763F1B3A1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160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対馬市</a:t>
              </a:r>
            </a:p>
          </p:txBody>
        </p:sp>
      </p:grpSp>
      <p:grpSp>
        <p:nvGrpSpPr>
          <p:cNvPr id="12543" name="Group 255">
            <a:extLst>
              <a:ext uri="{FF2B5EF4-FFF2-40B4-BE49-F238E27FC236}">
                <a16:creationId xmlns:a16="http://schemas.microsoft.com/office/drawing/2014/main" id="{86435408-2177-48FD-BFCB-03F74BF45430}"/>
              </a:ext>
            </a:extLst>
          </p:cNvPr>
          <p:cNvGrpSpPr>
            <a:grpSpLocks/>
          </p:cNvGrpSpPr>
          <p:nvPr/>
        </p:nvGrpSpPr>
        <p:grpSpPr bwMode="auto">
          <a:xfrm>
            <a:off x="3744913" y="1425575"/>
            <a:ext cx="396875" cy="133350"/>
            <a:chOff x="6447" y="1606"/>
            <a:chExt cx="250" cy="84"/>
          </a:xfrm>
        </p:grpSpPr>
        <p:sp>
          <p:nvSpPr>
            <p:cNvPr id="12544" name="WordArt 256">
              <a:extLst>
                <a:ext uri="{FF2B5EF4-FFF2-40B4-BE49-F238E27FC236}">
                  <a16:creationId xmlns:a16="http://schemas.microsoft.com/office/drawing/2014/main" id="{AC5CA426-EBB0-4816-932F-AD8DA279B7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7" y="160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壱岐市</a:t>
              </a:r>
            </a:p>
          </p:txBody>
        </p:sp>
        <p:sp>
          <p:nvSpPr>
            <p:cNvPr id="12545" name="WordArt 257">
              <a:extLst>
                <a:ext uri="{FF2B5EF4-FFF2-40B4-BE49-F238E27FC236}">
                  <a16:creationId xmlns:a16="http://schemas.microsoft.com/office/drawing/2014/main" id="{A498F4D7-436C-481B-9363-140DA56584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8" y="160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壱岐市</a:t>
              </a:r>
            </a:p>
          </p:txBody>
        </p:sp>
      </p:grpSp>
      <p:grpSp>
        <p:nvGrpSpPr>
          <p:cNvPr id="12546" name="Group 258">
            <a:extLst>
              <a:ext uri="{FF2B5EF4-FFF2-40B4-BE49-F238E27FC236}">
                <a16:creationId xmlns:a16="http://schemas.microsoft.com/office/drawing/2014/main" id="{45017970-1744-4E63-BBDC-32EED1CC2FAF}"/>
              </a:ext>
            </a:extLst>
          </p:cNvPr>
          <p:cNvGrpSpPr>
            <a:grpSpLocks/>
          </p:cNvGrpSpPr>
          <p:nvPr/>
        </p:nvGrpSpPr>
        <p:grpSpPr bwMode="auto">
          <a:xfrm>
            <a:off x="3884613" y="3743325"/>
            <a:ext cx="530225" cy="133350"/>
            <a:chOff x="7263" y="1863"/>
            <a:chExt cx="334" cy="84"/>
          </a:xfrm>
        </p:grpSpPr>
        <p:sp>
          <p:nvSpPr>
            <p:cNvPr id="12547" name="WordArt 259">
              <a:extLst>
                <a:ext uri="{FF2B5EF4-FFF2-40B4-BE49-F238E27FC236}">
                  <a16:creationId xmlns:a16="http://schemas.microsoft.com/office/drawing/2014/main" id="{CB82B796-3971-4BFF-B222-0DF53F0D61A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3" y="186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小値賀町</a:t>
              </a:r>
            </a:p>
          </p:txBody>
        </p:sp>
        <p:sp>
          <p:nvSpPr>
            <p:cNvPr id="12548" name="WordArt 260">
              <a:extLst>
                <a:ext uri="{FF2B5EF4-FFF2-40B4-BE49-F238E27FC236}">
                  <a16:creationId xmlns:a16="http://schemas.microsoft.com/office/drawing/2014/main" id="{2BFFB43E-921F-4F99-B339-069B754B92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4" y="186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小値賀町</a:t>
              </a:r>
            </a:p>
          </p:txBody>
        </p:sp>
      </p:grpSp>
      <p:grpSp>
        <p:nvGrpSpPr>
          <p:cNvPr id="12549" name="Group 261">
            <a:extLst>
              <a:ext uri="{FF2B5EF4-FFF2-40B4-BE49-F238E27FC236}">
                <a16:creationId xmlns:a16="http://schemas.microsoft.com/office/drawing/2014/main" id="{99BCC5D2-B458-41F9-87AA-E25CB7A1211C}"/>
              </a:ext>
            </a:extLst>
          </p:cNvPr>
          <p:cNvGrpSpPr>
            <a:grpSpLocks/>
          </p:cNvGrpSpPr>
          <p:nvPr/>
        </p:nvGrpSpPr>
        <p:grpSpPr bwMode="auto">
          <a:xfrm>
            <a:off x="2241550" y="7345363"/>
            <a:ext cx="396875" cy="133350"/>
            <a:chOff x="6016" y="1863"/>
            <a:chExt cx="250" cy="84"/>
          </a:xfrm>
        </p:grpSpPr>
        <p:sp>
          <p:nvSpPr>
            <p:cNvPr id="12550" name="WordArt 262">
              <a:extLst>
                <a:ext uri="{FF2B5EF4-FFF2-40B4-BE49-F238E27FC236}">
                  <a16:creationId xmlns:a16="http://schemas.microsoft.com/office/drawing/2014/main" id="{893DE922-9E61-416C-94C4-A5B6C9A7E6B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6" y="186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五島市</a:t>
              </a:r>
            </a:p>
          </p:txBody>
        </p:sp>
        <p:sp>
          <p:nvSpPr>
            <p:cNvPr id="12551" name="WordArt 263">
              <a:extLst>
                <a:ext uri="{FF2B5EF4-FFF2-40B4-BE49-F238E27FC236}">
                  <a16:creationId xmlns:a16="http://schemas.microsoft.com/office/drawing/2014/main" id="{55170F59-022E-4E93-8B1E-1381AB5B0C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186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五島市</a:t>
              </a:r>
            </a:p>
          </p:txBody>
        </p:sp>
      </p:grpSp>
      <p:grpSp>
        <p:nvGrpSpPr>
          <p:cNvPr id="12552" name="Group 264">
            <a:extLst>
              <a:ext uri="{FF2B5EF4-FFF2-40B4-BE49-F238E27FC236}">
                <a16:creationId xmlns:a16="http://schemas.microsoft.com/office/drawing/2014/main" id="{22D89776-32DC-43E5-A903-9AC2FDFEF7F5}"/>
              </a:ext>
            </a:extLst>
          </p:cNvPr>
          <p:cNvGrpSpPr>
            <a:grpSpLocks/>
          </p:cNvGrpSpPr>
          <p:nvPr/>
        </p:nvGrpSpPr>
        <p:grpSpPr bwMode="auto">
          <a:xfrm>
            <a:off x="7912100" y="5184775"/>
            <a:ext cx="396875" cy="133350"/>
            <a:chOff x="6447" y="1863"/>
            <a:chExt cx="250" cy="84"/>
          </a:xfrm>
        </p:grpSpPr>
        <p:sp>
          <p:nvSpPr>
            <p:cNvPr id="12553" name="WordArt 265">
              <a:extLst>
                <a:ext uri="{FF2B5EF4-FFF2-40B4-BE49-F238E27FC236}">
                  <a16:creationId xmlns:a16="http://schemas.microsoft.com/office/drawing/2014/main" id="{9EAE2E98-0C60-4C29-9E1F-E80AEB9B5B2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7" y="186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西海市</a:t>
              </a:r>
            </a:p>
          </p:txBody>
        </p:sp>
        <p:sp>
          <p:nvSpPr>
            <p:cNvPr id="12554" name="WordArt 266">
              <a:extLst>
                <a:ext uri="{FF2B5EF4-FFF2-40B4-BE49-F238E27FC236}">
                  <a16:creationId xmlns:a16="http://schemas.microsoft.com/office/drawing/2014/main" id="{3703F459-9E2E-4291-9480-23EC44EF6B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8" y="186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西海市</a:t>
              </a:r>
            </a:p>
          </p:txBody>
        </p:sp>
      </p:grpSp>
      <p:grpSp>
        <p:nvGrpSpPr>
          <p:cNvPr id="12555" name="Group 267">
            <a:extLst>
              <a:ext uri="{FF2B5EF4-FFF2-40B4-BE49-F238E27FC236}">
                <a16:creationId xmlns:a16="http://schemas.microsoft.com/office/drawing/2014/main" id="{DABF6274-C639-4DD5-9F17-542D1B205450}"/>
              </a:ext>
            </a:extLst>
          </p:cNvPr>
          <p:cNvGrpSpPr>
            <a:grpSpLocks/>
          </p:cNvGrpSpPr>
          <p:nvPr/>
        </p:nvGrpSpPr>
        <p:grpSpPr bwMode="auto">
          <a:xfrm>
            <a:off x="3795713" y="5454650"/>
            <a:ext cx="530225" cy="133350"/>
            <a:chOff x="7263" y="2090"/>
            <a:chExt cx="334" cy="84"/>
          </a:xfrm>
        </p:grpSpPr>
        <p:sp>
          <p:nvSpPr>
            <p:cNvPr id="12556" name="WordArt 268">
              <a:extLst>
                <a:ext uri="{FF2B5EF4-FFF2-40B4-BE49-F238E27FC236}">
                  <a16:creationId xmlns:a16="http://schemas.microsoft.com/office/drawing/2014/main" id="{441F4F56-0364-4B9B-BD12-ED7E75DAE5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3" y="209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新上五島町</a:t>
              </a:r>
            </a:p>
          </p:txBody>
        </p:sp>
        <p:sp>
          <p:nvSpPr>
            <p:cNvPr id="12557" name="WordArt 269">
              <a:extLst>
                <a:ext uri="{FF2B5EF4-FFF2-40B4-BE49-F238E27FC236}">
                  <a16:creationId xmlns:a16="http://schemas.microsoft.com/office/drawing/2014/main" id="{1A94735B-7F8C-4B7A-BB84-9F8C3BF85E6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4" y="209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新上五島町</a:t>
              </a:r>
            </a:p>
          </p:txBody>
        </p:sp>
      </p:grpSp>
      <p:grpSp>
        <p:nvGrpSpPr>
          <p:cNvPr id="12558" name="Group 270">
            <a:extLst>
              <a:ext uri="{FF2B5EF4-FFF2-40B4-BE49-F238E27FC236}">
                <a16:creationId xmlns:a16="http://schemas.microsoft.com/office/drawing/2014/main" id="{0D43FBBC-1A45-443A-94A3-FF36360E680A}"/>
              </a:ext>
            </a:extLst>
          </p:cNvPr>
          <p:cNvGrpSpPr>
            <a:grpSpLocks/>
          </p:cNvGrpSpPr>
          <p:nvPr/>
        </p:nvGrpSpPr>
        <p:grpSpPr bwMode="auto">
          <a:xfrm>
            <a:off x="11153775" y="6892925"/>
            <a:ext cx="396875" cy="133350"/>
            <a:chOff x="6016" y="2090"/>
            <a:chExt cx="250" cy="84"/>
          </a:xfrm>
        </p:grpSpPr>
        <p:sp>
          <p:nvSpPr>
            <p:cNvPr id="12559" name="WordArt 271">
              <a:extLst>
                <a:ext uri="{FF2B5EF4-FFF2-40B4-BE49-F238E27FC236}">
                  <a16:creationId xmlns:a16="http://schemas.microsoft.com/office/drawing/2014/main" id="{3A21F72C-45A2-493D-8856-D746897974D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6" y="20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雲仙市</a:t>
              </a:r>
            </a:p>
          </p:txBody>
        </p:sp>
        <p:sp>
          <p:nvSpPr>
            <p:cNvPr id="12560" name="WordArt 272">
              <a:extLst>
                <a:ext uri="{FF2B5EF4-FFF2-40B4-BE49-F238E27FC236}">
                  <a16:creationId xmlns:a16="http://schemas.microsoft.com/office/drawing/2014/main" id="{7A6E284E-382F-48DE-B832-BEC3F98142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20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雲仙市</a:t>
              </a:r>
            </a:p>
          </p:txBody>
        </p:sp>
      </p:grpSp>
      <p:grpSp>
        <p:nvGrpSpPr>
          <p:cNvPr id="12561" name="Group 273">
            <a:extLst>
              <a:ext uri="{FF2B5EF4-FFF2-40B4-BE49-F238E27FC236}">
                <a16:creationId xmlns:a16="http://schemas.microsoft.com/office/drawing/2014/main" id="{2460E2E3-5E34-4317-A44E-420903E01C2C}"/>
              </a:ext>
            </a:extLst>
          </p:cNvPr>
          <p:cNvGrpSpPr>
            <a:grpSpLocks/>
          </p:cNvGrpSpPr>
          <p:nvPr/>
        </p:nvGrpSpPr>
        <p:grpSpPr bwMode="auto">
          <a:xfrm>
            <a:off x="9739313" y="6624638"/>
            <a:ext cx="396875" cy="133350"/>
            <a:chOff x="6447" y="2090"/>
            <a:chExt cx="250" cy="84"/>
          </a:xfrm>
        </p:grpSpPr>
        <p:sp>
          <p:nvSpPr>
            <p:cNvPr id="12562" name="WordArt 274">
              <a:extLst>
                <a:ext uri="{FF2B5EF4-FFF2-40B4-BE49-F238E27FC236}">
                  <a16:creationId xmlns:a16="http://schemas.microsoft.com/office/drawing/2014/main" id="{245E1E0B-70F7-4F1D-9AE2-3DB697BA0A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7" y="20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長与町</a:t>
              </a:r>
            </a:p>
          </p:txBody>
        </p:sp>
        <p:sp>
          <p:nvSpPr>
            <p:cNvPr id="12563" name="WordArt 275">
              <a:extLst>
                <a:ext uri="{FF2B5EF4-FFF2-40B4-BE49-F238E27FC236}">
                  <a16:creationId xmlns:a16="http://schemas.microsoft.com/office/drawing/2014/main" id="{6D71171F-12D2-40DD-92EB-9323A7AA67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8" y="20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長与町</a:t>
              </a:r>
            </a:p>
          </p:txBody>
        </p:sp>
      </p:grpSp>
      <p:grpSp>
        <p:nvGrpSpPr>
          <p:cNvPr id="12564" name="Group 276">
            <a:extLst>
              <a:ext uri="{FF2B5EF4-FFF2-40B4-BE49-F238E27FC236}">
                <a16:creationId xmlns:a16="http://schemas.microsoft.com/office/drawing/2014/main" id="{9F877AA7-9392-42BB-84B6-B6A2A4AA81BD}"/>
              </a:ext>
            </a:extLst>
          </p:cNvPr>
          <p:cNvGrpSpPr>
            <a:grpSpLocks/>
          </p:cNvGrpSpPr>
          <p:nvPr/>
        </p:nvGrpSpPr>
        <p:grpSpPr bwMode="auto">
          <a:xfrm>
            <a:off x="9191625" y="6624638"/>
            <a:ext cx="396875" cy="133350"/>
            <a:chOff x="6137" y="2400"/>
            <a:chExt cx="250" cy="84"/>
          </a:xfrm>
        </p:grpSpPr>
        <p:sp>
          <p:nvSpPr>
            <p:cNvPr id="12565" name="WordArt 277">
              <a:extLst>
                <a:ext uri="{FF2B5EF4-FFF2-40B4-BE49-F238E27FC236}">
                  <a16:creationId xmlns:a16="http://schemas.microsoft.com/office/drawing/2014/main" id="{DE101C78-A666-4C63-9ECA-D13E9019A3A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37" y="240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時津町</a:t>
              </a:r>
            </a:p>
          </p:txBody>
        </p:sp>
        <p:sp>
          <p:nvSpPr>
            <p:cNvPr id="12566" name="WordArt 278">
              <a:extLst>
                <a:ext uri="{FF2B5EF4-FFF2-40B4-BE49-F238E27FC236}">
                  <a16:creationId xmlns:a16="http://schemas.microsoft.com/office/drawing/2014/main" id="{C0559C57-2B4E-428F-B7E1-915EBF17601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38" y="240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時津町</a:t>
              </a:r>
            </a:p>
          </p:txBody>
        </p:sp>
      </p:grpSp>
      <p:grpSp>
        <p:nvGrpSpPr>
          <p:cNvPr id="12567" name="Group 279">
            <a:extLst>
              <a:ext uri="{FF2B5EF4-FFF2-40B4-BE49-F238E27FC236}">
                <a16:creationId xmlns:a16="http://schemas.microsoft.com/office/drawing/2014/main" id="{984D1F7B-58AF-4BF8-A22F-410B18FBC9E6}"/>
              </a:ext>
            </a:extLst>
          </p:cNvPr>
          <p:cNvGrpSpPr>
            <a:grpSpLocks/>
          </p:cNvGrpSpPr>
          <p:nvPr/>
        </p:nvGrpSpPr>
        <p:grpSpPr bwMode="auto">
          <a:xfrm>
            <a:off x="8902700" y="4554538"/>
            <a:ext cx="396875" cy="133350"/>
            <a:chOff x="6568" y="2400"/>
            <a:chExt cx="250" cy="84"/>
          </a:xfrm>
        </p:grpSpPr>
        <p:sp>
          <p:nvSpPr>
            <p:cNvPr id="12568" name="WordArt 280">
              <a:extLst>
                <a:ext uri="{FF2B5EF4-FFF2-40B4-BE49-F238E27FC236}">
                  <a16:creationId xmlns:a16="http://schemas.microsoft.com/office/drawing/2014/main" id="{0B0FEF02-8306-49CC-8C34-25839E3FBE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68" y="240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川棚町</a:t>
              </a:r>
            </a:p>
          </p:txBody>
        </p:sp>
        <p:sp>
          <p:nvSpPr>
            <p:cNvPr id="12569" name="WordArt 281">
              <a:extLst>
                <a:ext uri="{FF2B5EF4-FFF2-40B4-BE49-F238E27FC236}">
                  <a16:creationId xmlns:a16="http://schemas.microsoft.com/office/drawing/2014/main" id="{020B8072-32D6-4F5C-AD59-7D0BBB9F83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69" y="240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川棚町</a:t>
              </a:r>
            </a:p>
          </p:txBody>
        </p:sp>
      </p:grpSp>
      <p:grpSp>
        <p:nvGrpSpPr>
          <p:cNvPr id="12570" name="Group 282">
            <a:extLst>
              <a:ext uri="{FF2B5EF4-FFF2-40B4-BE49-F238E27FC236}">
                <a16:creationId xmlns:a16="http://schemas.microsoft.com/office/drawing/2014/main" id="{60BD0065-ACE9-4245-BD89-C843C4E0A92C}"/>
              </a:ext>
            </a:extLst>
          </p:cNvPr>
          <p:cNvGrpSpPr>
            <a:grpSpLocks/>
          </p:cNvGrpSpPr>
          <p:nvPr/>
        </p:nvGrpSpPr>
        <p:grpSpPr bwMode="auto">
          <a:xfrm>
            <a:off x="7480300" y="3225800"/>
            <a:ext cx="396875" cy="133350"/>
            <a:chOff x="6568" y="2657"/>
            <a:chExt cx="250" cy="84"/>
          </a:xfrm>
        </p:grpSpPr>
        <p:sp>
          <p:nvSpPr>
            <p:cNvPr id="12571" name="WordArt 283">
              <a:extLst>
                <a:ext uri="{FF2B5EF4-FFF2-40B4-BE49-F238E27FC236}">
                  <a16:creationId xmlns:a16="http://schemas.microsoft.com/office/drawing/2014/main" id="{5CACCE13-6797-46D4-B164-561E7D55ED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68" y="265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佐々町</a:t>
              </a:r>
            </a:p>
          </p:txBody>
        </p:sp>
        <p:sp>
          <p:nvSpPr>
            <p:cNvPr id="12572" name="WordArt 284">
              <a:extLst>
                <a:ext uri="{FF2B5EF4-FFF2-40B4-BE49-F238E27FC236}">
                  <a16:creationId xmlns:a16="http://schemas.microsoft.com/office/drawing/2014/main" id="{3D31B1BE-C5A5-40D7-AD59-E77D7A5E7D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69" y="265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佐々町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2" name="Group 4">
            <a:extLst>
              <a:ext uri="{FF2B5EF4-FFF2-40B4-BE49-F238E27FC236}">
                <a16:creationId xmlns:a16="http://schemas.microsoft.com/office/drawing/2014/main" id="{36FF886E-2559-4825-9E10-B5C7DC971836}"/>
              </a:ext>
            </a:extLst>
          </p:cNvPr>
          <p:cNvGrpSpPr>
            <a:grpSpLocks/>
          </p:cNvGrpSpPr>
          <p:nvPr/>
        </p:nvGrpSpPr>
        <p:grpSpPr bwMode="auto">
          <a:xfrm>
            <a:off x="279400" y="660400"/>
            <a:ext cx="4681538" cy="5940425"/>
            <a:chOff x="176" y="416"/>
            <a:chExt cx="2949" cy="3742"/>
          </a:xfrm>
        </p:grpSpPr>
        <p:sp>
          <p:nvSpPr>
            <p:cNvPr id="17413" name="Freeform 5">
              <a:extLst>
                <a:ext uri="{FF2B5EF4-FFF2-40B4-BE49-F238E27FC236}">
                  <a16:creationId xmlns:a16="http://schemas.microsoft.com/office/drawing/2014/main" id="{F157D25F-3200-4EC8-AF8F-9265F8D272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" y="416"/>
              <a:ext cx="1701" cy="3742"/>
            </a:xfrm>
            <a:custGeom>
              <a:avLst/>
              <a:gdLst>
                <a:gd name="T0" fmla="*/ 0 w 1701"/>
                <a:gd name="T1" fmla="*/ 3742 h 3742"/>
                <a:gd name="T2" fmla="*/ 1701 w 1701"/>
                <a:gd name="T3" fmla="*/ 2495 h 3742"/>
                <a:gd name="T4" fmla="*/ 1701 w 1701"/>
                <a:gd name="T5" fmla="*/ 0 h 3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01" h="3742">
                  <a:moveTo>
                    <a:pt x="0" y="3742"/>
                  </a:moveTo>
                  <a:lnTo>
                    <a:pt x="1701" y="2495"/>
                  </a:lnTo>
                  <a:lnTo>
                    <a:pt x="1701" y="0"/>
                  </a:lnTo>
                </a:path>
              </a:pathLst>
            </a:custGeom>
            <a:noFill/>
            <a:ln w="12700" cap="flat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4" name="Freeform 6">
              <a:extLst>
                <a:ext uri="{FF2B5EF4-FFF2-40B4-BE49-F238E27FC236}">
                  <a16:creationId xmlns:a16="http://schemas.microsoft.com/office/drawing/2014/main" id="{2C7BFE94-0C09-4078-A701-7504E3E238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7" y="416"/>
              <a:ext cx="1248" cy="1474"/>
            </a:xfrm>
            <a:custGeom>
              <a:avLst/>
              <a:gdLst>
                <a:gd name="T0" fmla="*/ 0 w 1248"/>
                <a:gd name="T1" fmla="*/ 1474 h 1474"/>
                <a:gd name="T2" fmla="*/ 1248 w 1248"/>
                <a:gd name="T3" fmla="*/ 964 h 1474"/>
                <a:gd name="T4" fmla="*/ 1248 w 1248"/>
                <a:gd name="T5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48" h="1474">
                  <a:moveTo>
                    <a:pt x="0" y="1474"/>
                  </a:moveTo>
                  <a:lnTo>
                    <a:pt x="1248" y="964"/>
                  </a:lnTo>
                  <a:lnTo>
                    <a:pt x="1248" y="0"/>
                  </a:lnTo>
                </a:path>
              </a:pathLst>
            </a:custGeom>
            <a:noFill/>
            <a:ln w="12700" cap="flat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7415" name="Group 7">
            <a:extLst>
              <a:ext uri="{FF2B5EF4-FFF2-40B4-BE49-F238E27FC236}">
                <a16:creationId xmlns:a16="http://schemas.microsoft.com/office/drawing/2014/main" id="{CACBB6E8-3204-4654-9198-BECF789A3154}"/>
              </a:ext>
            </a:extLst>
          </p:cNvPr>
          <p:cNvGrpSpPr>
            <a:grpSpLocks/>
          </p:cNvGrpSpPr>
          <p:nvPr/>
        </p:nvGrpSpPr>
        <p:grpSpPr bwMode="auto">
          <a:xfrm>
            <a:off x="190500" y="795338"/>
            <a:ext cx="12331700" cy="8010525"/>
            <a:chOff x="120" y="501"/>
            <a:chExt cx="7768" cy="5046"/>
          </a:xfrm>
        </p:grpSpPr>
        <p:sp>
          <p:nvSpPr>
            <p:cNvPr id="17416" name="Freeform 8">
              <a:extLst>
                <a:ext uri="{FF2B5EF4-FFF2-40B4-BE49-F238E27FC236}">
                  <a16:creationId xmlns:a16="http://schemas.microsoft.com/office/drawing/2014/main" id="{8BBC6229-8A4A-4D93-9C74-63988E8198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" y="2427"/>
              <a:ext cx="993" cy="1220"/>
            </a:xfrm>
            <a:custGeom>
              <a:avLst/>
              <a:gdLst>
                <a:gd name="T0" fmla="*/ 142 w 992"/>
                <a:gd name="T1" fmla="*/ 0 h 1219"/>
                <a:gd name="T2" fmla="*/ 85 w 992"/>
                <a:gd name="T3" fmla="*/ 368 h 1219"/>
                <a:gd name="T4" fmla="*/ 142 w 992"/>
                <a:gd name="T5" fmla="*/ 453 h 1219"/>
                <a:gd name="T6" fmla="*/ 56 w 992"/>
                <a:gd name="T7" fmla="*/ 538 h 1219"/>
                <a:gd name="T8" fmla="*/ 56 w 992"/>
                <a:gd name="T9" fmla="*/ 850 h 1219"/>
                <a:gd name="T10" fmla="*/ 0 w 992"/>
                <a:gd name="T11" fmla="*/ 935 h 1219"/>
                <a:gd name="T12" fmla="*/ 0 w 992"/>
                <a:gd name="T13" fmla="*/ 1077 h 1219"/>
                <a:gd name="T14" fmla="*/ 85 w 992"/>
                <a:gd name="T15" fmla="*/ 1049 h 1219"/>
                <a:gd name="T16" fmla="*/ 170 w 992"/>
                <a:gd name="T17" fmla="*/ 1105 h 1219"/>
                <a:gd name="T18" fmla="*/ 227 w 992"/>
                <a:gd name="T19" fmla="*/ 1077 h 1219"/>
                <a:gd name="T20" fmla="*/ 170 w 992"/>
                <a:gd name="T21" fmla="*/ 1219 h 1219"/>
                <a:gd name="T22" fmla="*/ 283 w 992"/>
                <a:gd name="T23" fmla="*/ 1162 h 1219"/>
                <a:gd name="T24" fmla="*/ 283 w 992"/>
                <a:gd name="T25" fmla="*/ 1077 h 1219"/>
                <a:gd name="T26" fmla="*/ 340 w 992"/>
                <a:gd name="T27" fmla="*/ 1134 h 1219"/>
                <a:gd name="T28" fmla="*/ 425 w 992"/>
                <a:gd name="T29" fmla="*/ 1049 h 1219"/>
                <a:gd name="T30" fmla="*/ 538 w 992"/>
                <a:gd name="T31" fmla="*/ 1020 h 1219"/>
                <a:gd name="T32" fmla="*/ 453 w 992"/>
                <a:gd name="T33" fmla="*/ 907 h 1219"/>
                <a:gd name="T34" fmla="*/ 510 w 992"/>
                <a:gd name="T35" fmla="*/ 907 h 1219"/>
                <a:gd name="T36" fmla="*/ 482 w 992"/>
                <a:gd name="T37" fmla="*/ 850 h 1219"/>
                <a:gd name="T38" fmla="*/ 567 w 992"/>
                <a:gd name="T39" fmla="*/ 822 h 1219"/>
                <a:gd name="T40" fmla="*/ 538 w 992"/>
                <a:gd name="T41" fmla="*/ 680 h 1219"/>
                <a:gd name="T42" fmla="*/ 595 w 992"/>
                <a:gd name="T43" fmla="*/ 680 h 1219"/>
                <a:gd name="T44" fmla="*/ 595 w 992"/>
                <a:gd name="T45" fmla="*/ 595 h 1219"/>
                <a:gd name="T46" fmla="*/ 538 w 992"/>
                <a:gd name="T47" fmla="*/ 567 h 1219"/>
                <a:gd name="T48" fmla="*/ 567 w 992"/>
                <a:gd name="T49" fmla="*/ 510 h 1219"/>
                <a:gd name="T50" fmla="*/ 652 w 992"/>
                <a:gd name="T51" fmla="*/ 538 h 1219"/>
                <a:gd name="T52" fmla="*/ 708 w 992"/>
                <a:gd name="T53" fmla="*/ 510 h 1219"/>
                <a:gd name="T54" fmla="*/ 652 w 992"/>
                <a:gd name="T55" fmla="*/ 368 h 1219"/>
                <a:gd name="T56" fmla="*/ 680 w 992"/>
                <a:gd name="T57" fmla="*/ 283 h 1219"/>
                <a:gd name="T58" fmla="*/ 794 w 992"/>
                <a:gd name="T59" fmla="*/ 255 h 1219"/>
                <a:gd name="T60" fmla="*/ 794 w 992"/>
                <a:gd name="T61" fmla="*/ 312 h 1219"/>
                <a:gd name="T62" fmla="*/ 992 w 992"/>
                <a:gd name="T63" fmla="*/ 141 h 1219"/>
                <a:gd name="T64" fmla="*/ 850 w 992"/>
                <a:gd name="T65" fmla="*/ 141 h 1219"/>
                <a:gd name="T66" fmla="*/ 794 w 992"/>
                <a:gd name="T67" fmla="*/ 170 h 1219"/>
                <a:gd name="T68" fmla="*/ 708 w 992"/>
                <a:gd name="T69" fmla="*/ 170 h 1219"/>
                <a:gd name="T70" fmla="*/ 652 w 992"/>
                <a:gd name="T71" fmla="*/ 226 h 1219"/>
                <a:gd name="T72" fmla="*/ 595 w 992"/>
                <a:gd name="T73" fmla="*/ 198 h 1219"/>
                <a:gd name="T74" fmla="*/ 595 w 992"/>
                <a:gd name="T75" fmla="*/ 141 h 1219"/>
                <a:gd name="T76" fmla="*/ 453 w 992"/>
                <a:gd name="T77" fmla="*/ 28 h 1219"/>
                <a:gd name="T78" fmla="*/ 453 w 992"/>
                <a:gd name="T79" fmla="*/ 141 h 1219"/>
                <a:gd name="T80" fmla="*/ 425 w 992"/>
                <a:gd name="T81" fmla="*/ 198 h 1219"/>
                <a:gd name="T82" fmla="*/ 397 w 992"/>
                <a:gd name="T83" fmla="*/ 141 h 1219"/>
                <a:gd name="T84" fmla="*/ 283 w 992"/>
                <a:gd name="T85" fmla="*/ 198 h 1219"/>
                <a:gd name="T86" fmla="*/ 283 w 992"/>
                <a:gd name="T87" fmla="*/ 56 h 1219"/>
                <a:gd name="T88" fmla="*/ 142 w 992"/>
                <a:gd name="T89" fmla="*/ 0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92" h="1219">
                  <a:moveTo>
                    <a:pt x="142" y="0"/>
                  </a:moveTo>
                  <a:lnTo>
                    <a:pt x="85" y="368"/>
                  </a:lnTo>
                  <a:lnTo>
                    <a:pt x="142" y="453"/>
                  </a:lnTo>
                  <a:lnTo>
                    <a:pt x="56" y="538"/>
                  </a:lnTo>
                  <a:lnTo>
                    <a:pt x="56" y="850"/>
                  </a:lnTo>
                  <a:lnTo>
                    <a:pt x="0" y="935"/>
                  </a:lnTo>
                  <a:lnTo>
                    <a:pt x="0" y="1077"/>
                  </a:lnTo>
                  <a:lnTo>
                    <a:pt x="85" y="1049"/>
                  </a:lnTo>
                  <a:lnTo>
                    <a:pt x="170" y="1105"/>
                  </a:lnTo>
                  <a:lnTo>
                    <a:pt x="227" y="1077"/>
                  </a:lnTo>
                  <a:lnTo>
                    <a:pt x="170" y="1219"/>
                  </a:lnTo>
                  <a:lnTo>
                    <a:pt x="283" y="1162"/>
                  </a:lnTo>
                  <a:lnTo>
                    <a:pt x="283" y="1077"/>
                  </a:lnTo>
                  <a:lnTo>
                    <a:pt x="340" y="1134"/>
                  </a:lnTo>
                  <a:lnTo>
                    <a:pt x="425" y="1049"/>
                  </a:lnTo>
                  <a:lnTo>
                    <a:pt x="538" y="1020"/>
                  </a:lnTo>
                  <a:lnTo>
                    <a:pt x="453" y="907"/>
                  </a:lnTo>
                  <a:lnTo>
                    <a:pt x="510" y="907"/>
                  </a:lnTo>
                  <a:lnTo>
                    <a:pt x="482" y="850"/>
                  </a:lnTo>
                  <a:lnTo>
                    <a:pt x="567" y="822"/>
                  </a:lnTo>
                  <a:lnTo>
                    <a:pt x="538" y="680"/>
                  </a:lnTo>
                  <a:lnTo>
                    <a:pt x="595" y="680"/>
                  </a:lnTo>
                  <a:lnTo>
                    <a:pt x="595" y="595"/>
                  </a:lnTo>
                  <a:lnTo>
                    <a:pt x="538" y="567"/>
                  </a:lnTo>
                  <a:lnTo>
                    <a:pt x="567" y="510"/>
                  </a:lnTo>
                  <a:lnTo>
                    <a:pt x="652" y="538"/>
                  </a:lnTo>
                  <a:lnTo>
                    <a:pt x="708" y="510"/>
                  </a:lnTo>
                  <a:lnTo>
                    <a:pt x="652" y="368"/>
                  </a:lnTo>
                  <a:lnTo>
                    <a:pt x="680" y="283"/>
                  </a:lnTo>
                  <a:lnTo>
                    <a:pt x="794" y="255"/>
                  </a:lnTo>
                  <a:lnTo>
                    <a:pt x="794" y="312"/>
                  </a:lnTo>
                  <a:lnTo>
                    <a:pt x="992" y="141"/>
                  </a:lnTo>
                  <a:lnTo>
                    <a:pt x="850" y="141"/>
                  </a:lnTo>
                  <a:lnTo>
                    <a:pt x="794" y="170"/>
                  </a:lnTo>
                  <a:lnTo>
                    <a:pt x="708" y="170"/>
                  </a:lnTo>
                  <a:lnTo>
                    <a:pt x="652" y="226"/>
                  </a:lnTo>
                  <a:lnTo>
                    <a:pt x="595" y="198"/>
                  </a:lnTo>
                  <a:lnTo>
                    <a:pt x="595" y="141"/>
                  </a:lnTo>
                  <a:lnTo>
                    <a:pt x="453" y="28"/>
                  </a:lnTo>
                  <a:lnTo>
                    <a:pt x="453" y="141"/>
                  </a:lnTo>
                  <a:lnTo>
                    <a:pt x="425" y="198"/>
                  </a:lnTo>
                  <a:lnTo>
                    <a:pt x="397" y="141"/>
                  </a:lnTo>
                  <a:lnTo>
                    <a:pt x="283" y="198"/>
                  </a:lnTo>
                  <a:lnTo>
                    <a:pt x="283" y="56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7" name="Freeform 9">
              <a:extLst>
                <a:ext uri="{FF2B5EF4-FFF2-40B4-BE49-F238E27FC236}">
                  <a16:creationId xmlns:a16="http://schemas.microsoft.com/office/drawing/2014/main" id="{4E3F7454-6B76-4F77-B534-A9088F2A18A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4" y="1181"/>
              <a:ext cx="114" cy="114"/>
            </a:xfrm>
            <a:custGeom>
              <a:avLst/>
              <a:gdLst>
                <a:gd name="T0" fmla="*/ 114 w 114"/>
                <a:gd name="T1" fmla="*/ 0 h 114"/>
                <a:gd name="T2" fmla="*/ 85 w 114"/>
                <a:gd name="T3" fmla="*/ 114 h 114"/>
                <a:gd name="T4" fmla="*/ 0 w 114"/>
                <a:gd name="T5" fmla="*/ 57 h 114"/>
                <a:gd name="T6" fmla="*/ 0 w 114"/>
                <a:gd name="T7" fmla="*/ 0 h 114"/>
                <a:gd name="T8" fmla="*/ 114 w 114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4">
                  <a:moveTo>
                    <a:pt x="114" y="0"/>
                  </a:moveTo>
                  <a:lnTo>
                    <a:pt x="85" y="114"/>
                  </a:lnTo>
                  <a:lnTo>
                    <a:pt x="0" y="57"/>
                  </a:lnTo>
                  <a:lnTo>
                    <a:pt x="0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8" name="Freeform 10">
              <a:extLst>
                <a:ext uri="{FF2B5EF4-FFF2-40B4-BE49-F238E27FC236}">
                  <a16:creationId xmlns:a16="http://schemas.microsoft.com/office/drawing/2014/main" id="{BA96FE3C-EFC9-425C-808C-81FEA114D8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8" y="529"/>
              <a:ext cx="652" cy="794"/>
            </a:xfrm>
            <a:custGeom>
              <a:avLst/>
              <a:gdLst>
                <a:gd name="T0" fmla="*/ 0 w 652"/>
                <a:gd name="T1" fmla="*/ 454 h 794"/>
                <a:gd name="T2" fmla="*/ 28 w 652"/>
                <a:gd name="T3" fmla="*/ 624 h 794"/>
                <a:gd name="T4" fmla="*/ 85 w 652"/>
                <a:gd name="T5" fmla="*/ 567 h 794"/>
                <a:gd name="T6" fmla="*/ 170 w 652"/>
                <a:gd name="T7" fmla="*/ 624 h 794"/>
                <a:gd name="T8" fmla="*/ 113 w 652"/>
                <a:gd name="T9" fmla="*/ 681 h 794"/>
                <a:gd name="T10" fmla="*/ 226 w 652"/>
                <a:gd name="T11" fmla="*/ 709 h 794"/>
                <a:gd name="T12" fmla="*/ 170 w 652"/>
                <a:gd name="T13" fmla="*/ 766 h 794"/>
                <a:gd name="T14" fmla="*/ 283 w 652"/>
                <a:gd name="T15" fmla="*/ 794 h 794"/>
                <a:gd name="T16" fmla="*/ 397 w 652"/>
                <a:gd name="T17" fmla="*/ 652 h 794"/>
                <a:gd name="T18" fmla="*/ 595 w 652"/>
                <a:gd name="T19" fmla="*/ 652 h 794"/>
                <a:gd name="T20" fmla="*/ 595 w 652"/>
                <a:gd name="T21" fmla="*/ 539 h 794"/>
                <a:gd name="T22" fmla="*/ 538 w 652"/>
                <a:gd name="T23" fmla="*/ 454 h 794"/>
                <a:gd name="T24" fmla="*/ 482 w 652"/>
                <a:gd name="T25" fmla="*/ 511 h 794"/>
                <a:gd name="T26" fmla="*/ 453 w 652"/>
                <a:gd name="T27" fmla="*/ 454 h 794"/>
                <a:gd name="T28" fmla="*/ 623 w 652"/>
                <a:gd name="T29" fmla="*/ 425 h 794"/>
                <a:gd name="T30" fmla="*/ 652 w 652"/>
                <a:gd name="T31" fmla="*/ 397 h 794"/>
                <a:gd name="T32" fmla="*/ 453 w 652"/>
                <a:gd name="T33" fmla="*/ 340 h 794"/>
                <a:gd name="T34" fmla="*/ 397 w 652"/>
                <a:gd name="T35" fmla="*/ 284 h 794"/>
                <a:gd name="T36" fmla="*/ 482 w 652"/>
                <a:gd name="T37" fmla="*/ 284 h 794"/>
                <a:gd name="T38" fmla="*/ 538 w 652"/>
                <a:gd name="T39" fmla="*/ 114 h 794"/>
                <a:gd name="T40" fmla="*/ 311 w 652"/>
                <a:gd name="T41" fmla="*/ 57 h 794"/>
                <a:gd name="T42" fmla="*/ 226 w 652"/>
                <a:gd name="T43" fmla="*/ 0 h 794"/>
                <a:gd name="T44" fmla="*/ 198 w 652"/>
                <a:gd name="T45" fmla="*/ 57 h 794"/>
                <a:gd name="T46" fmla="*/ 85 w 652"/>
                <a:gd name="T47" fmla="*/ 142 h 794"/>
                <a:gd name="T48" fmla="*/ 85 w 652"/>
                <a:gd name="T49" fmla="*/ 227 h 794"/>
                <a:gd name="T50" fmla="*/ 141 w 652"/>
                <a:gd name="T51" fmla="*/ 284 h 794"/>
                <a:gd name="T52" fmla="*/ 113 w 652"/>
                <a:gd name="T53" fmla="*/ 340 h 794"/>
                <a:gd name="T54" fmla="*/ 56 w 652"/>
                <a:gd name="T55" fmla="*/ 255 h 794"/>
                <a:gd name="T56" fmla="*/ 0 w 652"/>
                <a:gd name="T57" fmla="*/ 312 h 794"/>
                <a:gd name="T58" fmla="*/ 85 w 652"/>
                <a:gd name="T59" fmla="*/ 369 h 794"/>
                <a:gd name="T60" fmla="*/ 28 w 652"/>
                <a:gd name="T61" fmla="*/ 397 h 794"/>
                <a:gd name="T62" fmla="*/ 85 w 652"/>
                <a:gd name="T63" fmla="*/ 511 h 794"/>
                <a:gd name="T64" fmla="*/ 0 w 652"/>
                <a:gd name="T65" fmla="*/ 45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52" h="794">
                  <a:moveTo>
                    <a:pt x="0" y="454"/>
                  </a:moveTo>
                  <a:lnTo>
                    <a:pt x="28" y="624"/>
                  </a:lnTo>
                  <a:lnTo>
                    <a:pt x="85" y="567"/>
                  </a:lnTo>
                  <a:lnTo>
                    <a:pt x="170" y="624"/>
                  </a:lnTo>
                  <a:lnTo>
                    <a:pt x="113" y="681"/>
                  </a:lnTo>
                  <a:lnTo>
                    <a:pt x="226" y="709"/>
                  </a:lnTo>
                  <a:lnTo>
                    <a:pt x="170" y="766"/>
                  </a:lnTo>
                  <a:lnTo>
                    <a:pt x="283" y="794"/>
                  </a:lnTo>
                  <a:lnTo>
                    <a:pt x="397" y="652"/>
                  </a:lnTo>
                  <a:lnTo>
                    <a:pt x="595" y="652"/>
                  </a:lnTo>
                  <a:lnTo>
                    <a:pt x="595" y="539"/>
                  </a:lnTo>
                  <a:lnTo>
                    <a:pt x="538" y="454"/>
                  </a:lnTo>
                  <a:lnTo>
                    <a:pt x="482" y="511"/>
                  </a:lnTo>
                  <a:lnTo>
                    <a:pt x="453" y="454"/>
                  </a:lnTo>
                  <a:lnTo>
                    <a:pt x="623" y="425"/>
                  </a:lnTo>
                  <a:lnTo>
                    <a:pt x="652" y="397"/>
                  </a:lnTo>
                  <a:lnTo>
                    <a:pt x="453" y="340"/>
                  </a:lnTo>
                  <a:lnTo>
                    <a:pt x="397" y="284"/>
                  </a:lnTo>
                  <a:lnTo>
                    <a:pt x="482" y="284"/>
                  </a:lnTo>
                  <a:lnTo>
                    <a:pt x="538" y="114"/>
                  </a:lnTo>
                  <a:lnTo>
                    <a:pt x="311" y="57"/>
                  </a:lnTo>
                  <a:lnTo>
                    <a:pt x="226" y="0"/>
                  </a:lnTo>
                  <a:lnTo>
                    <a:pt x="198" y="57"/>
                  </a:lnTo>
                  <a:lnTo>
                    <a:pt x="85" y="142"/>
                  </a:lnTo>
                  <a:lnTo>
                    <a:pt x="85" y="227"/>
                  </a:lnTo>
                  <a:lnTo>
                    <a:pt x="141" y="284"/>
                  </a:lnTo>
                  <a:lnTo>
                    <a:pt x="113" y="340"/>
                  </a:lnTo>
                  <a:lnTo>
                    <a:pt x="56" y="255"/>
                  </a:lnTo>
                  <a:lnTo>
                    <a:pt x="0" y="312"/>
                  </a:lnTo>
                  <a:lnTo>
                    <a:pt x="85" y="369"/>
                  </a:lnTo>
                  <a:lnTo>
                    <a:pt x="28" y="397"/>
                  </a:lnTo>
                  <a:lnTo>
                    <a:pt x="85" y="511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9" name="Freeform 11">
              <a:extLst>
                <a:ext uri="{FF2B5EF4-FFF2-40B4-BE49-F238E27FC236}">
                  <a16:creationId xmlns:a16="http://schemas.microsoft.com/office/drawing/2014/main" id="{C7CB0F55-127E-459D-9469-73822F05021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3" y="1833"/>
              <a:ext cx="340" cy="284"/>
            </a:xfrm>
            <a:custGeom>
              <a:avLst/>
              <a:gdLst>
                <a:gd name="T0" fmla="*/ 0 w 340"/>
                <a:gd name="T1" fmla="*/ 114 h 284"/>
                <a:gd name="T2" fmla="*/ 56 w 340"/>
                <a:gd name="T3" fmla="*/ 255 h 284"/>
                <a:gd name="T4" fmla="*/ 198 w 340"/>
                <a:gd name="T5" fmla="*/ 284 h 284"/>
                <a:gd name="T6" fmla="*/ 227 w 340"/>
                <a:gd name="T7" fmla="*/ 199 h 284"/>
                <a:gd name="T8" fmla="*/ 340 w 340"/>
                <a:gd name="T9" fmla="*/ 170 h 284"/>
                <a:gd name="T10" fmla="*/ 312 w 340"/>
                <a:gd name="T11" fmla="*/ 114 h 284"/>
                <a:gd name="T12" fmla="*/ 283 w 340"/>
                <a:gd name="T13" fmla="*/ 0 h 284"/>
                <a:gd name="T14" fmla="*/ 198 w 340"/>
                <a:gd name="T15" fmla="*/ 0 h 284"/>
                <a:gd name="T16" fmla="*/ 142 w 340"/>
                <a:gd name="T17" fmla="*/ 57 h 284"/>
                <a:gd name="T18" fmla="*/ 0 w 340"/>
                <a:gd name="T19" fmla="*/ 11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284">
                  <a:moveTo>
                    <a:pt x="0" y="114"/>
                  </a:moveTo>
                  <a:lnTo>
                    <a:pt x="56" y="255"/>
                  </a:lnTo>
                  <a:lnTo>
                    <a:pt x="198" y="284"/>
                  </a:lnTo>
                  <a:lnTo>
                    <a:pt x="227" y="199"/>
                  </a:lnTo>
                  <a:lnTo>
                    <a:pt x="340" y="170"/>
                  </a:lnTo>
                  <a:lnTo>
                    <a:pt x="312" y="114"/>
                  </a:lnTo>
                  <a:lnTo>
                    <a:pt x="283" y="0"/>
                  </a:lnTo>
                  <a:lnTo>
                    <a:pt x="198" y="0"/>
                  </a:lnTo>
                  <a:lnTo>
                    <a:pt x="142" y="57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0" name="Freeform 12">
              <a:extLst>
                <a:ext uri="{FF2B5EF4-FFF2-40B4-BE49-F238E27FC236}">
                  <a16:creationId xmlns:a16="http://schemas.microsoft.com/office/drawing/2014/main" id="{973E92F4-8047-4CD2-BF1A-F5C663951E1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" y="501"/>
              <a:ext cx="1134" cy="2041"/>
            </a:xfrm>
            <a:custGeom>
              <a:avLst/>
              <a:gdLst>
                <a:gd name="T0" fmla="*/ 652 w 1134"/>
                <a:gd name="T1" fmla="*/ 2013 h 2041"/>
                <a:gd name="T2" fmla="*/ 709 w 1134"/>
                <a:gd name="T3" fmla="*/ 1928 h 2041"/>
                <a:gd name="T4" fmla="*/ 680 w 1134"/>
                <a:gd name="T5" fmla="*/ 1729 h 2041"/>
                <a:gd name="T6" fmla="*/ 737 w 1134"/>
                <a:gd name="T7" fmla="*/ 1587 h 2041"/>
                <a:gd name="T8" fmla="*/ 539 w 1134"/>
                <a:gd name="T9" fmla="*/ 1616 h 2041"/>
                <a:gd name="T10" fmla="*/ 595 w 1134"/>
                <a:gd name="T11" fmla="*/ 1417 h 2041"/>
                <a:gd name="T12" fmla="*/ 624 w 1134"/>
                <a:gd name="T13" fmla="*/ 1304 h 2041"/>
                <a:gd name="T14" fmla="*/ 1020 w 1134"/>
                <a:gd name="T15" fmla="*/ 794 h 2041"/>
                <a:gd name="T16" fmla="*/ 992 w 1134"/>
                <a:gd name="T17" fmla="*/ 539 h 2041"/>
                <a:gd name="T18" fmla="*/ 992 w 1134"/>
                <a:gd name="T19" fmla="*/ 453 h 2041"/>
                <a:gd name="T20" fmla="*/ 1134 w 1134"/>
                <a:gd name="T21" fmla="*/ 340 h 2041"/>
                <a:gd name="T22" fmla="*/ 1106 w 1134"/>
                <a:gd name="T23" fmla="*/ 255 h 2041"/>
                <a:gd name="T24" fmla="*/ 1049 w 1134"/>
                <a:gd name="T25" fmla="*/ 170 h 2041"/>
                <a:gd name="T26" fmla="*/ 907 w 1134"/>
                <a:gd name="T27" fmla="*/ 0 h 2041"/>
                <a:gd name="T28" fmla="*/ 822 w 1134"/>
                <a:gd name="T29" fmla="*/ 57 h 2041"/>
                <a:gd name="T30" fmla="*/ 680 w 1134"/>
                <a:gd name="T31" fmla="*/ 340 h 2041"/>
                <a:gd name="T32" fmla="*/ 595 w 1134"/>
                <a:gd name="T33" fmla="*/ 368 h 2041"/>
                <a:gd name="T34" fmla="*/ 482 w 1134"/>
                <a:gd name="T35" fmla="*/ 312 h 2041"/>
                <a:gd name="T36" fmla="*/ 425 w 1134"/>
                <a:gd name="T37" fmla="*/ 312 h 2041"/>
                <a:gd name="T38" fmla="*/ 368 w 1134"/>
                <a:gd name="T39" fmla="*/ 539 h 2041"/>
                <a:gd name="T40" fmla="*/ 255 w 1134"/>
                <a:gd name="T41" fmla="*/ 794 h 2041"/>
                <a:gd name="T42" fmla="*/ 340 w 1134"/>
                <a:gd name="T43" fmla="*/ 737 h 2041"/>
                <a:gd name="T44" fmla="*/ 453 w 1134"/>
                <a:gd name="T45" fmla="*/ 822 h 2041"/>
                <a:gd name="T46" fmla="*/ 368 w 1134"/>
                <a:gd name="T47" fmla="*/ 879 h 2041"/>
                <a:gd name="T48" fmla="*/ 255 w 1134"/>
                <a:gd name="T49" fmla="*/ 1162 h 2041"/>
                <a:gd name="T50" fmla="*/ 198 w 1134"/>
                <a:gd name="T51" fmla="*/ 1247 h 2041"/>
                <a:gd name="T52" fmla="*/ 368 w 1134"/>
                <a:gd name="T53" fmla="*/ 1276 h 2041"/>
                <a:gd name="T54" fmla="*/ 227 w 1134"/>
                <a:gd name="T55" fmla="*/ 1332 h 2041"/>
                <a:gd name="T56" fmla="*/ 198 w 1134"/>
                <a:gd name="T57" fmla="*/ 1474 h 2041"/>
                <a:gd name="T58" fmla="*/ 227 w 1134"/>
                <a:gd name="T59" fmla="*/ 1673 h 2041"/>
                <a:gd name="T60" fmla="*/ 57 w 1134"/>
                <a:gd name="T61" fmla="*/ 1701 h 2041"/>
                <a:gd name="T62" fmla="*/ 57 w 1134"/>
                <a:gd name="T63" fmla="*/ 1814 h 2041"/>
                <a:gd name="T64" fmla="*/ 227 w 1134"/>
                <a:gd name="T65" fmla="*/ 1871 h 2041"/>
                <a:gd name="T66" fmla="*/ 255 w 1134"/>
                <a:gd name="T67" fmla="*/ 1729 h 2041"/>
                <a:gd name="T68" fmla="*/ 312 w 1134"/>
                <a:gd name="T69" fmla="*/ 1786 h 2041"/>
                <a:gd name="T70" fmla="*/ 453 w 1134"/>
                <a:gd name="T71" fmla="*/ 1701 h 2041"/>
                <a:gd name="T72" fmla="*/ 482 w 1134"/>
                <a:gd name="T73" fmla="*/ 1984 h 2041"/>
                <a:gd name="T74" fmla="*/ 312 w 1134"/>
                <a:gd name="T75" fmla="*/ 1928 h 2041"/>
                <a:gd name="T76" fmla="*/ 539 w 1134"/>
                <a:gd name="T77" fmla="*/ 2041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34" h="2041">
                  <a:moveTo>
                    <a:pt x="539" y="2041"/>
                  </a:moveTo>
                  <a:lnTo>
                    <a:pt x="652" y="2013"/>
                  </a:lnTo>
                  <a:lnTo>
                    <a:pt x="624" y="1899"/>
                  </a:lnTo>
                  <a:lnTo>
                    <a:pt x="709" y="1928"/>
                  </a:lnTo>
                  <a:lnTo>
                    <a:pt x="794" y="1814"/>
                  </a:lnTo>
                  <a:lnTo>
                    <a:pt x="680" y="1729"/>
                  </a:lnTo>
                  <a:lnTo>
                    <a:pt x="652" y="1644"/>
                  </a:lnTo>
                  <a:lnTo>
                    <a:pt x="737" y="1587"/>
                  </a:lnTo>
                  <a:lnTo>
                    <a:pt x="737" y="1531"/>
                  </a:lnTo>
                  <a:lnTo>
                    <a:pt x="539" y="1616"/>
                  </a:lnTo>
                  <a:lnTo>
                    <a:pt x="652" y="1502"/>
                  </a:lnTo>
                  <a:lnTo>
                    <a:pt x="595" y="1417"/>
                  </a:lnTo>
                  <a:lnTo>
                    <a:pt x="680" y="1474"/>
                  </a:lnTo>
                  <a:lnTo>
                    <a:pt x="624" y="1304"/>
                  </a:lnTo>
                  <a:lnTo>
                    <a:pt x="907" y="992"/>
                  </a:lnTo>
                  <a:lnTo>
                    <a:pt x="1020" y="794"/>
                  </a:lnTo>
                  <a:lnTo>
                    <a:pt x="1049" y="595"/>
                  </a:lnTo>
                  <a:lnTo>
                    <a:pt x="992" y="539"/>
                  </a:lnTo>
                  <a:lnTo>
                    <a:pt x="907" y="510"/>
                  </a:lnTo>
                  <a:lnTo>
                    <a:pt x="992" y="453"/>
                  </a:lnTo>
                  <a:lnTo>
                    <a:pt x="1077" y="453"/>
                  </a:lnTo>
                  <a:lnTo>
                    <a:pt x="1134" y="340"/>
                  </a:lnTo>
                  <a:lnTo>
                    <a:pt x="1020" y="312"/>
                  </a:lnTo>
                  <a:lnTo>
                    <a:pt x="1106" y="255"/>
                  </a:lnTo>
                  <a:lnTo>
                    <a:pt x="1134" y="170"/>
                  </a:lnTo>
                  <a:lnTo>
                    <a:pt x="1049" y="170"/>
                  </a:lnTo>
                  <a:lnTo>
                    <a:pt x="1077" y="113"/>
                  </a:lnTo>
                  <a:lnTo>
                    <a:pt x="907" y="0"/>
                  </a:lnTo>
                  <a:lnTo>
                    <a:pt x="907" y="57"/>
                  </a:lnTo>
                  <a:lnTo>
                    <a:pt x="822" y="57"/>
                  </a:lnTo>
                  <a:lnTo>
                    <a:pt x="680" y="255"/>
                  </a:lnTo>
                  <a:lnTo>
                    <a:pt x="680" y="340"/>
                  </a:lnTo>
                  <a:lnTo>
                    <a:pt x="624" y="312"/>
                  </a:lnTo>
                  <a:lnTo>
                    <a:pt x="595" y="368"/>
                  </a:lnTo>
                  <a:lnTo>
                    <a:pt x="539" y="312"/>
                  </a:lnTo>
                  <a:lnTo>
                    <a:pt x="482" y="312"/>
                  </a:lnTo>
                  <a:lnTo>
                    <a:pt x="482" y="397"/>
                  </a:lnTo>
                  <a:lnTo>
                    <a:pt x="425" y="312"/>
                  </a:lnTo>
                  <a:lnTo>
                    <a:pt x="368" y="340"/>
                  </a:lnTo>
                  <a:lnTo>
                    <a:pt x="368" y="539"/>
                  </a:lnTo>
                  <a:lnTo>
                    <a:pt x="255" y="709"/>
                  </a:lnTo>
                  <a:lnTo>
                    <a:pt x="255" y="794"/>
                  </a:lnTo>
                  <a:lnTo>
                    <a:pt x="312" y="794"/>
                  </a:lnTo>
                  <a:lnTo>
                    <a:pt x="340" y="737"/>
                  </a:lnTo>
                  <a:lnTo>
                    <a:pt x="368" y="822"/>
                  </a:lnTo>
                  <a:lnTo>
                    <a:pt x="453" y="822"/>
                  </a:lnTo>
                  <a:lnTo>
                    <a:pt x="425" y="907"/>
                  </a:lnTo>
                  <a:lnTo>
                    <a:pt x="368" y="879"/>
                  </a:lnTo>
                  <a:lnTo>
                    <a:pt x="283" y="1020"/>
                  </a:lnTo>
                  <a:lnTo>
                    <a:pt x="255" y="1162"/>
                  </a:lnTo>
                  <a:lnTo>
                    <a:pt x="198" y="1162"/>
                  </a:lnTo>
                  <a:lnTo>
                    <a:pt x="198" y="1247"/>
                  </a:lnTo>
                  <a:lnTo>
                    <a:pt x="255" y="1304"/>
                  </a:lnTo>
                  <a:lnTo>
                    <a:pt x="368" y="1276"/>
                  </a:lnTo>
                  <a:lnTo>
                    <a:pt x="283" y="1361"/>
                  </a:lnTo>
                  <a:lnTo>
                    <a:pt x="227" y="1332"/>
                  </a:lnTo>
                  <a:lnTo>
                    <a:pt x="142" y="1389"/>
                  </a:lnTo>
                  <a:lnTo>
                    <a:pt x="198" y="1474"/>
                  </a:lnTo>
                  <a:lnTo>
                    <a:pt x="170" y="1587"/>
                  </a:lnTo>
                  <a:lnTo>
                    <a:pt x="227" y="1673"/>
                  </a:lnTo>
                  <a:lnTo>
                    <a:pt x="85" y="1729"/>
                  </a:lnTo>
                  <a:lnTo>
                    <a:pt x="57" y="1701"/>
                  </a:lnTo>
                  <a:lnTo>
                    <a:pt x="0" y="1729"/>
                  </a:lnTo>
                  <a:lnTo>
                    <a:pt x="57" y="1814"/>
                  </a:lnTo>
                  <a:lnTo>
                    <a:pt x="142" y="1758"/>
                  </a:lnTo>
                  <a:lnTo>
                    <a:pt x="227" y="1871"/>
                  </a:lnTo>
                  <a:lnTo>
                    <a:pt x="283" y="1814"/>
                  </a:lnTo>
                  <a:lnTo>
                    <a:pt x="255" y="1729"/>
                  </a:lnTo>
                  <a:lnTo>
                    <a:pt x="340" y="1644"/>
                  </a:lnTo>
                  <a:lnTo>
                    <a:pt x="312" y="1786"/>
                  </a:lnTo>
                  <a:lnTo>
                    <a:pt x="312" y="1899"/>
                  </a:lnTo>
                  <a:lnTo>
                    <a:pt x="453" y="1701"/>
                  </a:lnTo>
                  <a:lnTo>
                    <a:pt x="482" y="1758"/>
                  </a:lnTo>
                  <a:lnTo>
                    <a:pt x="482" y="1984"/>
                  </a:lnTo>
                  <a:lnTo>
                    <a:pt x="425" y="1928"/>
                  </a:lnTo>
                  <a:lnTo>
                    <a:pt x="312" y="1928"/>
                  </a:lnTo>
                  <a:lnTo>
                    <a:pt x="368" y="1984"/>
                  </a:lnTo>
                  <a:lnTo>
                    <a:pt x="539" y="204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1" name="Freeform 13">
              <a:extLst>
                <a:ext uri="{FF2B5EF4-FFF2-40B4-BE49-F238E27FC236}">
                  <a16:creationId xmlns:a16="http://schemas.microsoft.com/office/drawing/2014/main" id="{17F3F63A-FB6C-491E-834E-A5A755962F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1" y="5405"/>
              <a:ext cx="141" cy="114"/>
            </a:xfrm>
            <a:custGeom>
              <a:avLst/>
              <a:gdLst>
                <a:gd name="T0" fmla="*/ 28 w 141"/>
                <a:gd name="T1" fmla="*/ 0 h 114"/>
                <a:gd name="T2" fmla="*/ 0 w 141"/>
                <a:gd name="T3" fmla="*/ 57 h 114"/>
                <a:gd name="T4" fmla="*/ 85 w 141"/>
                <a:gd name="T5" fmla="*/ 114 h 114"/>
                <a:gd name="T6" fmla="*/ 141 w 141"/>
                <a:gd name="T7" fmla="*/ 57 h 114"/>
                <a:gd name="T8" fmla="*/ 113 w 141"/>
                <a:gd name="T9" fmla="*/ 0 h 114"/>
                <a:gd name="T10" fmla="*/ 28 w 141"/>
                <a:gd name="T11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1" h="114">
                  <a:moveTo>
                    <a:pt x="28" y="0"/>
                  </a:moveTo>
                  <a:lnTo>
                    <a:pt x="0" y="57"/>
                  </a:lnTo>
                  <a:lnTo>
                    <a:pt x="85" y="114"/>
                  </a:lnTo>
                  <a:lnTo>
                    <a:pt x="141" y="57"/>
                  </a:lnTo>
                  <a:lnTo>
                    <a:pt x="113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2" name="Freeform 14">
              <a:extLst>
                <a:ext uri="{FF2B5EF4-FFF2-40B4-BE49-F238E27FC236}">
                  <a16:creationId xmlns:a16="http://schemas.microsoft.com/office/drawing/2014/main" id="{6E6C5129-F002-4900-8976-931F0A248D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9" y="4356"/>
              <a:ext cx="170" cy="227"/>
            </a:xfrm>
            <a:custGeom>
              <a:avLst/>
              <a:gdLst>
                <a:gd name="T0" fmla="*/ 85 w 170"/>
                <a:gd name="T1" fmla="*/ 0 h 227"/>
                <a:gd name="T2" fmla="*/ 85 w 170"/>
                <a:gd name="T3" fmla="*/ 142 h 227"/>
                <a:gd name="T4" fmla="*/ 0 w 170"/>
                <a:gd name="T5" fmla="*/ 171 h 227"/>
                <a:gd name="T6" fmla="*/ 57 w 170"/>
                <a:gd name="T7" fmla="*/ 227 h 227"/>
                <a:gd name="T8" fmla="*/ 114 w 170"/>
                <a:gd name="T9" fmla="*/ 199 h 227"/>
                <a:gd name="T10" fmla="*/ 170 w 170"/>
                <a:gd name="T11" fmla="*/ 227 h 227"/>
                <a:gd name="T12" fmla="*/ 170 w 170"/>
                <a:gd name="T13" fmla="*/ 85 h 227"/>
                <a:gd name="T14" fmla="*/ 85 w 170"/>
                <a:gd name="T1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227">
                  <a:moveTo>
                    <a:pt x="85" y="0"/>
                  </a:moveTo>
                  <a:lnTo>
                    <a:pt x="85" y="142"/>
                  </a:lnTo>
                  <a:lnTo>
                    <a:pt x="0" y="171"/>
                  </a:lnTo>
                  <a:lnTo>
                    <a:pt x="57" y="227"/>
                  </a:lnTo>
                  <a:lnTo>
                    <a:pt x="114" y="199"/>
                  </a:lnTo>
                  <a:lnTo>
                    <a:pt x="170" y="227"/>
                  </a:lnTo>
                  <a:lnTo>
                    <a:pt x="170" y="8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3" name="Freeform 15">
              <a:extLst>
                <a:ext uri="{FF2B5EF4-FFF2-40B4-BE49-F238E27FC236}">
                  <a16:creationId xmlns:a16="http://schemas.microsoft.com/office/drawing/2014/main" id="{32F9FD7C-0DF8-4DAF-8ED4-722A55E16CC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1" y="4073"/>
              <a:ext cx="311" cy="425"/>
            </a:xfrm>
            <a:custGeom>
              <a:avLst/>
              <a:gdLst>
                <a:gd name="T0" fmla="*/ 0 w 311"/>
                <a:gd name="T1" fmla="*/ 28 h 425"/>
                <a:gd name="T2" fmla="*/ 0 w 311"/>
                <a:gd name="T3" fmla="*/ 283 h 425"/>
                <a:gd name="T4" fmla="*/ 113 w 311"/>
                <a:gd name="T5" fmla="*/ 397 h 425"/>
                <a:gd name="T6" fmla="*/ 198 w 311"/>
                <a:gd name="T7" fmla="*/ 425 h 425"/>
                <a:gd name="T8" fmla="*/ 255 w 311"/>
                <a:gd name="T9" fmla="*/ 283 h 425"/>
                <a:gd name="T10" fmla="*/ 311 w 311"/>
                <a:gd name="T11" fmla="*/ 255 h 425"/>
                <a:gd name="T12" fmla="*/ 311 w 311"/>
                <a:gd name="T13" fmla="*/ 170 h 425"/>
                <a:gd name="T14" fmla="*/ 141 w 311"/>
                <a:gd name="T15" fmla="*/ 0 h 425"/>
                <a:gd name="T16" fmla="*/ 141 w 311"/>
                <a:gd name="T17" fmla="*/ 85 h 425"/>
                <a:gd name="T18" fmla="*/ 28 w 311"/>
                <a:gd name="T19" fmla="*/ 57 h 425"/>
                <a:gd name="T20" fmla="*/ 0 w 311"/>
                <a:gd name="T21" fmla="*/ 28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1" h="425">
                  <a:moveTo>
                    <a:pt x="0" y="28"/>
                  </a:moveTo>
                  <a:lnTo>
                    <a:pt x="0" y="283"/>
                  </a:lnTo>
                  <a:lnTo>
                    <a:pt x="113" y="397"/>
                  </a:lnTo>
                  <a:lnTo>
                    <a:pt x="198" y="425"/>
                  </a:lnTo>
                  <a:lnTo>
                    <a:pt x="255" y="283"/>
                  </a:lnTo>
                  <a:lnTo>
                    <a:pt x="311" y="255"/>
                  </a:lnTo>
                  <a:lnTo>
                    <a:pt x="311" y="170"/>
                  </a:lnTo>
                  <a:lnTo>
                    <a:pt x="141" y="0"/>
                  </a:lnTo>
                  <a:lnTo>
                    <a:pt x="141" y="85"/>
                  </a:lnTo>
                  <a:lnTo>
                    <a:pt x="28" y="57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4" name="Freeform 16">
              <a:extLst>
                <a:ext uri="{FF2B5EF4-FFF2-40B4-BE49-F238E27FC236}">
                  <a16:creationId xmlns:a16="http://schemas.microsoft.com/office/drawing/2014/main" id="{F1710BF7-239C-46EC-BC41-D088CCFF27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" y="4583"/>
              <a:ext cx="141" cy="199"/>
            </a:xfrm>
            <a:custGeom>
              <a:avLst/>
              <a:gdLst>
                <a:gd name="T0" fmla="*/ 141 w 141"/>
                <a:gd name="T1" fmla="*/ 57 h 199"/>
                <a:gd name="T2" fmla="*/ 85 w 141"/>
                <a:gd name="T3" fmla="*/ 0 h 199"/>
                <a:gd name="T4" fmla="*/ 0 w 141"/>
                <a:gd name="T5" fmla="*/ 57 h 199"/>
                <a:gd name="T6" fmla="*/ 0 w 141"/>
                <a:gd name="T7" fmla="*/ 142 h 199"/>
                <a:gd name="T8" fmla="*/ 85 w 141"/>
                <a:gd name="T9" fmla="*/ 199 h 199"/>
                <a:gd name="T10" fmla="*/ 85 w 141"/>
                <a:gd name="T11" fmla="*/ 85 h 199"/>
                <a:gd name="T12" fmla="*/ 141 w 141"/>
                <a:gd name="T13" fmla="*/ 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1" h="199">
                  <a:moveTo>
                    <a:pt x="141" y="57"/>
                  </a:moveTo>
                  <a:lnTo>
                    <a:pt x="85" y="0"/>
                  </a:lnTo>
                  <a:lnTo>
                    <a:pt x="0" y="57"/>
                  </a:lnTo>
                  <a:lnTo>
                    <a:pt x="0" y="142"/>
                  </a:lnTo>
                  <a:lnTo>
                    <a:pt x="85" y="199"/>
                  </a:lnTo>
                  <a:lnTo>
                    <a:pt x="85" y="85"/>
                  </a:lnTo>
                  <a:lnTo>
                    <a:pt x="141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5" name="Freeform 17">
              <a:extLst>
                <a:ext uri="{FF2B5EF4-FFF2-40B4-BE49-F238E27FC236}">
                  <a16:creationId xmlns:a16="http://schemas.microsoft.com/office/drawing/2014/main" id="{BBE7135E-A069-4823-B8E6-D080F38B52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" y="4300"/>
              <a:ext cx="1276" cy="1105"/>
            </a:xfrm>
            <a:custGeom>
              <a:avLst/>
              <a:gdLst>
                <a:gd name="T0" fmla="*/ 312 w 1276"/>
                <a:gd name="T1" fmla="*/ 56 h 1105"/>
                <a:gd name="T2" fmla="*/ 227 w 1276"/>
                <a:gd name="T3" fmla="*/ 170 h 1105"/>
                <a:gd name="T4" fmla="*/ 170 w 1276"/>
                <a:gd name="T5" fmla="*/ 368 h 1105"/>
                <a:gd name="T6" fmla="*/ 255 w 1276"/>
                <a:gd name="T7" fmla="*/ 453 h 1105"/>
                <a:gd name="T8" fmla="*/ 199 w 1276"/>
                <a:gd name="T9" fmla="*/ 482 h 1105"/>
                <a:gd name="T10" fmla="*/ 255 w 1276"/>
                <a:gd name="T11" fmla="*/ 623 h 1105"/>
                <a:gd name="T12" fmla="*/ 255 w 1276"/>
                <a:gd name="T13" fmla="*/ 765 h 1105"/>
                <a:gd name="T14" fmla="*/ 199 w 1276"/>
                <a:gd name="T15" fmla="*/ 737 h 1105"/>
                <a:gd name="T16" fmla="*/ 170 w 1276"/>
                <a:gd name="T17" fmla="*/ 879 h 1105"/>
                <a:gd name="T18" fmla="*/ 142 w 1276"/>
                <a:gd name="T19" fmla="*/ 850 h 1105"/>
                <a:gd name="T20" fmla="*/ 142 w 1276"/>
                <a:gd name="T21" fmla="*/ 708 h 1105"/>
                <a:gd name="T22" fmla="*/ 199 w 1276"/>
                <a:gd name="T23" fmla="*/ 652 h 1105"/>
                <a:gd name="T24" fmla="*/ 170 w 1276"/>
                <a:gd name="T25" fmla="*/ 567 h 1105"/>
                <a:gd name="T26" fmla="*/ 57 w 1276"/>
                <a:gd name="T27" fmla="*/ 737 h 1105"/>
                <a:gd name="T28" fmla="*/ 0 w 1276"/>
                <a:gd name="T29" fmla="*/ 935 h 1105"/>
                <a:gd name="T30" fmla="*/ 170 w 1276"/>
                <a:gd name="T31" fmla="*/ 992 h 1105"/>
                <a:gd name="T32" fmla="*/ 199 w 1276"/>
                <a:gd name="T33" fmla="*/ 1049 h 1105"/>
                <a:gd name="T34" fmla="*/ 312 w 1276"/>
                <a:gd name="T35" fmla="*/ 1077 h 1105"/>
                <a:gd name="T36" fmla="*/ 284 w 1276"/>
                <a:gd name="T37" fmla="*/ 992 h 1105"/>
                <a:gd name="T38" fmla="*/ 340 w 1276"/>
                <a:gd name="T39" fmla="*/ 964 h 1105"/>
                <a:gd name="T40" fmla="*/ 426 w 1276"/>
                <a:gd name="T41" fmla="*/ 992 h 1105"/>
                <a:gd name="T42" fmla="*/ 539 w 1276"/>
                <a:gd name="T43" fmla="*/ 935 h 1105"/>
                <a:gd name="T44" fmla="*/ 652 w 1276"/>
                <a:gd name="T45" fmla="*/ 1105 h 1105"/>
                <a:gd name="T46" fmla="*/ 709 w 1276"/>
                <a:gd name="T47" fmla="*/ 1105 h 1105"/>
                <a:gd name="T48" fmla="*/ 822 w 1276"/>
                <a:gd name="T49" fmla="*/ 1049 h 1105"/>
                <a:gd name="T50" fmla="*/ 822 w 1276"/>
                <a:gd name="T51" fmla="*/ 964 h 1105"/>
                <a:gd name="T52" fmla="*/ 709 w 1276"/>
                <a:gd name="T53" fmla="*/ 879 h 1105"/>
                <a:gd name="T54" fmla="*/ 737 w 1276"/>
                <a:gd name="T55" fmla="*/ 794 h 1105"/>
                <a:gd name="T56" fmla="*/ 879 w 1276"/>
                <a:gd name="T57" fmla="*/ 737 h 1105"/>
                <a:gd name="T58" fmla="*/ 907 w 1276"/>
                <a:gd name="T59" fmla="*/ 822 h 1105"/>
                <a:gd name="T60" fmla="*/ 1106 w 1276"/>
                <a:gd name="T61" fmla="*/ 765 h 1105"/>
                <a:gd name="T62" fmla="*/ 1106 w 1276"/>
                <a:gd name="T63" fmla="*/ 822 h 1105"/>
                <a:gd name="T64" fmla="*/ 1191 w 1276"/>
                <a:gd name="T65" fmla="*/ 822 h 1105"/>
                <a:gd name="T66" fmla="*/ 1276 w 1276"/>
                <a:gd name="T67" fmla="*/ 708 h 1105"/>
                <a:gd name="T68" fmla="*/ 1219 w 1276"/>
                <a:gd name="T69" fmla="*/ 708 h 1105"/>
                <a:gd name="T70" fmla="*/ 1219 w 1276"/>
                <a:gd name="T71" fmla="*/ 652 h 1105"/>
                <a:gd name="T72" fmla="*/ 1078 w 1276"/>
                <a:gd name="T73" fmla="*/ 538 h 1105"/>
                <a:gd name="T74" fmla="*/ 1021 w 1276"/>
                <a:gd name="T75" fmla="*/ 453 h 1105"/>
                <a:gd name="T76" fmla="*/ 1021 w 1276"/>
                <a:gd name="T77" fmla="*/ 312 h 1105"/>
                <a:gd name="T78" fmla="*/ 1078 w 1276"/>
                <a:gd name="T79" fmla="*/ 312 h 1105"/>
                <a:gd name="T80" fmla="*/ 1049 w 1276"/>
                <a:gd name="T81" fmla="*/ 227 h 1105"/>
                <a:gd name="T82" fmla="*/ 993 w 1276"/>
                <a:gd name="T83" fmla="*/ 227 h 1105"/>
                <a:gd name="T84" fmla="*/ 879 w 1276"/>
                <a:gd name="T85" fmla="*/ 113 h 1105"/>
                <a:gd name="T86" fmla="*/ 907 w 1276"/>
                <a:gd name="T87" fmla="*/ 0 h 1105"/>
                <a:gd name="T88" fmla="*/ 822 w 1276"/>
                <a:gd name="T89" fmla="*/ 85 h 1105"/>
                <a:gd name="T90" fmla="*/ 766 w 1276"/>
                <a:gd name="T91" fmla="*/ 85 h 1105"/>
                <a:gd name="T92" fmla="*/ 709 w 1276"/>
                <a:gd name="T93" fmla="*/ 141 h 1105"/>
                <a:gd name="T94" fmla="*/ 766 w 1276"/>
                <a:gd name="T95" fmla="*/ 255 h 1105"/>
                <a:gd name="T96" fmla="*/ 652 w 1276"/>
                <a:gd name="T97" fmla="*/ 170 h 1105"/>
                <a:gd name="T98" fmla="*/ 624 w 1276"/>
                <a:gd name="T99" fmla="*/ 227 h 1105"/>
                <a:gd name="T100" fmla="*/ 596 w 1276"/>
                <a:gd name="T101" fmla="*/ 198 h 1105"/>
                <a:gd name="T102" fmla="*/ 482 w 1276"/>
                <a:gd name="T103" fmla="*/ 255 h 1105"/>
                <a:gd name="T104" fmla="*/ 454 w 1276"/>
                <a:gd name="T105" fmla="*/ 312 h 1105"/>
                <a:gd name="T106" fmla="*/ 426 w 1276"/>
                <a:gd name="T107" fmla="*/ 283 h 1105"/>
                <a:gd name="T108" fmla="*/ 426 w 1276"/>
                <a:gd name="T109" fmla="*/ 141 h 1105"/>
                <a:gd name="T110" fmla="*/ 340 w 1276"/>
                <a:gd name="T111" fmla="*/ 141 h 1105"/>
                <a:gd name="T112" fmla="*/ 369 w 1276"/>
                <a:gd name="T113" fmla="*/ 113 h 1105"/>
                <a:gd name="T114" fmla="*/ 312 w 1276"/>
                <a:gd name="T115" fmla="*/ 56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76" h="1105">
                  <a:moveTo>
                    <a:pt x="312" y="56"/>
                  </a:moveTo>
                  <a:lnTo>
                    <a:pt x="227" y="170"/>
                  </a:lnTo>
                  <a:lnTo>
                    <a:pt x="170" y="368"/>
                  </a:lnTo>
                  <a:lnTo>
                    <a:pt x="255" y="453"/>
                  </a:lnTo>
                  <a:lnTo>
                    <a:pt x="199" y="482"/>
                  </a:lnTo>
                  <a:lnTo>
                    <a:pt x="255" y="623"/>
                  </a:lnTo>
                  <a:lnTo>
                    <a:pt x="255" y="765"/>
                  </a:lnTo>
                  <a:lnTo>
                    <a:pt x="199" y="737"/>
                  </a:lnTo>
                  <a:lnTo>
                    <a:pt x="170" y="879"/>
                  </a:lnTo>
                  <a:lnTo>
                    <a:pt x="142" y="850"/>
                  </a:lnTo>
                  <a:lnTo>
                    <a:pt x="142" y="708"/>
                  </a:lnTo>
                  <a:lnTo>
                    <a:pt x="199" y="652"/>
                  </a:lnTo>
                  <a:lnTo>
                    <a:pt x="170" y="567"/>
                  </a:lnTo>
                  <a:lnTo>
                    <a:pt x="57" y="737"/>
                  </a:lnTo>
                  <a:lnTo>
                    <a:pt x="0" y="935"/>
                  </a:lnTo>
                  <a:lnTo>
                    <a:pt x="170" y="992"/>
                  </a:lnTo>
                  <a:lnTo>
                    <a:pt x="199" y="1049"/>
                  </a:lnTo>
                  <a:lnTo>
                    <a:pt x="312" y="1077"/>
                  </a:lnTo>
                  <a:lnTo>
                    <a:pt x="284" y="992"/>
                  </a:lnTo>
                  <a:lnTo>
                    <a:pt x="340" y="964"/>
                  </a:lnTo>
                  <a:lnTo>
                    <a:pt x="426" y="992"/>
                  </a:lnTo>
                  <a:lnTo>
                    <a:pt x="539" y="935"/>
                  </a:lnTo>
                  <a:lnTo>
                    <a:pt x="652" y="1105"/>
                  </a:lnTo>
                  <a:lnTo>
                    <a:pt x="709" y="1105"/>
                  </a:lnTo>
                  <a:lnTo>
                    <a:pt x="822" y="1049"/>
                  </a:lnTo>
                  <a:lnTo>
                    <a:pt x="822" y="964"/>
                  </a:lnTo>
                  <a:lnTo>
                    <a:pt x="709" y="879"/>
                  </a:lnTo>
                  <a:lnTo>
                    <a:pt x="737" y="794"/>
                  </a:lnTo>
                  <a:lnTo>
                    <a:pt x="879" y="737"/>
                  </a:lnTo>
                  <a:lnTo>
                    <a:pt x="907" y="822"/>
                  </a:lnTo>
                  <a:lnTo>
                    <a:pt x="1106" y="765"/>
                  </a:lnTo>
                  <a:lnTo>
                    <a:pt x="1106" y="822"/>
                  </a:lnTo>
                  <a:lnTo>
                    <a:pt x="1191" y="822"/>
                  </a:lnTo>
                  <a:lnTo>
                    <a:pt x="1276" y="708"/>
                  </a:lnTo>
                  <a:lnTo>
                    <a:pt x="1219" y="708"/>
                  </a:lnTo>
                  <a:lnTo>
                    <a:pt x="1219" y="652"/>
                  </a:lnTo>
                  <a:lnTo>
                    <a:pt x="1078" y="538"/>
                  </a:lnTo>
                  <a:lnTo>
                    <a:pt x="1021" y="453"/>
                  </a:lnTo>
                  <a:lnTo>
                    <a:pt x="1021" y="312"/>
                  </a:lnTo>
                  <a:lnTo>
                    <a:pt x="1078" y="312"/>
                  </a:lnTo>
                  <a:lnTo>
                    <a:pt x="1049" y="227"/>
                  </a:lnTo>
                  <a:lnTo>
                    <a:pt x="993" y="227"/>
                  </a:lnTo>
                  <a:lnTo>
                    <a:pt x="879" y="113"/>
                  </a:lnTo>
                  <a:lnTo>
                    <a:pt x="907" y="0"/>
                  </a:lnTo>
                  <a:lnTo>
                    <a:pt x="822" y="85"/>
                  </a:lnTo>
                  <a:lnTo>
                    <a:pt x="766" y="85"/>
                  </a:lnTo>
                  <a:lnTo>
                    <a:pt x="709" y="141"/>
                  </a:lnTo>
                  <a:lnTo>
                    <a:pt x="766" y="255"/>
                  </a:lnTo>
                  <a:lnTo>
                    <a:pt x="652" y="170"/>
                  </a:lnTo>
                  <a:lnTo>
                    <a:pt x="624" y="227"/>
                  </a:lnTo>
                  <a:lnTo>
                    <a:pt x="596" y="198"/>
                  </a:lnTo>
                  <a:lnTo>
                    <a:pt x="482" y="255"/>
                  </a:lnTo>
                  <a:lnTo>
                    <a:pt x="454" y="312"/>
                  </a:lnTo>
                  <a:lnTo>
                    <a:pt x="426" y="283"/>
                  </a:lnTo>
                  <a:lnTo>
                    <a:pt x="426" y="141"/>
                  </a:lnTo>
                  <a:lnTo>
                    <a:pt x="340" y="141"/>
                  </a:lnTo>
                  <a:lnTo>
                    <a:pt x="369" y="113"/>
                  </a:lnTo>
                  <a:lnTo>
                    <a:pt x="312" y="5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6" name="Freeform 18">
              <a:extLst>
                <a:ext uri="{FF2B5EF4-FFF2-40B4-BE49-F238E27FC236}">
                  <a16:creationId xmlns:a16="http://schemas.microsoft.com/office/drawing/2014/main" id="{8391557D-CFD3-45CB-A6DD-CE3D6C466A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1" y="3874"/>
              <a:ext cx="340" cy="511"/>
            </a:xfrm>
            <a:custGeom>
              <a:avLst/>
              <a:gdLst>
                <a:gd name="T0" fmla="*/ 0 w 340"/>
                <a:gd name="T1" fmla="*/ 114 h 511"/>
                <a:gd name="T2" fmla="*/ 56 w 340"/>
                <a:gd name="T3" fmla="*/ 57 h 511"/>
                <a:gd name="T4" fmla="*/ 113 w 340"/>
                <a:gd name="T5" fmla="*/ 57 h 511"/>
                <a:gd name="T6" fmla="*/ 226 w 340"/>
                <a:gd name="T7" fmla="*/ 199 h 511"/>
                <a:gd name="T8" fmla="*/ 226 w 340"/>
                <a:gd name="T9" fmla="*/ 57 h 511"/>
                <a:gd name="T10" fmla="*/ 283 w 340"/>
                <a:gd name="T11" fmla="*/ 142 h 511"/>
                <a:gd name="T12" fmla="*/ 283 w 340"/>
                <a:gd name="T13" fmla="*/ 0 h 511"/>
                <a:gd name="T14" fmla="*/ 340 w 340"/>
                <a:gd name="T15" fmla="*/ 86 h 511"/>
                <a:gd name="T16" fmla="*/ 340 w 340"/>
                <a:gd name="T17" fmla="*/ 227 h 511"/>
                <a:gd name="T18" fmla="*/ 283 w 340"/>
                <a:gd name="T19" fmla="*/ 284 h 511"/>
                <a:gd name="T20" fmla="*/ 311 w 340"/>
                <a:gd name="T21" fmla="*/ 369 h 511"/>
                <a:gd name="T22" fmla="*/ 226 w 340"/>
                <a:gd name="T23" fmla="*/ 511 h 511"/>
                <a:gd name="T24" fmla="*/ 226 w 340"/>
                <a:gd name="T25" fmla="*/ 454 h 511"/>
                <a:gd name="T26" fmla="*/ 226 w 340"/>
                <a:gd name="T27" fmla="*/ 369 h 511"/>
                <a:gd name="T28" fmla="*/ 170 w 340"/>
                <a:gd name="T29" fmla="*/ 341 h 511"/>
                <a:gd name="T30" fmla="*/ 198 w 340"/>
                <a:gd name="T31" fmla="*/ 312 h 511"/>
                <a:gd name="T32" fmla="*/ 85 w 340"/>
                <a:gd name="T33" fmla="*/ 171 h 511"/>
                <a:gd name="T34" fmla="*/ 56 w 340"/>
                <a:gd name="T35" fmla="*/ 199 h 511"/>
                <a:gd name="T36" fmla="*/ 0 w 340"/>
                <a:gd name="T37" fmla="*/ 114 h 511"/>
                <a:gd name="T38" fmla="*/ 0 w 340"/>
                <a:gd name="T39" fmla="*/ 114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40" h="511">
                  <a:moveTo>
                    <a:pt x="0" y="114"/>
                  </a:moveTo>
                  <a:lnTo>
                    <a:pt x="56" y="57"/>
                  </a:lnTo>
                  <a:lnTo>
                    <a:pt x="113" y="57"/>
                  </a:lnTo>
                  <a:lnTo>
                    <a:pt x="226" y="199"/>
                  </a:lnTo>
                  <a:lnTo>
                    <a:pt x="226" y="57"/>
                  </a:lnTo>
                  <a:lnTo>
                    <a:pt x="283" y="142"/>
                  </a:lnTo>
                  <a:lnTo>
                    <a:pt x="283" y="0"/>
                  </a:lnTo>
                  <a:lnTo>
                    <a:pt x="340" y="86"/>
                  </a:lnTo>
                  <a:lnTo>
                    <a:pt x="340" y="227"/>
                  </a:lnTo>
                  <a:lnTo>
                    <a:pt x="283" y="284"/>
                  </a:lnTo>
                  <a:lnTo>
                    <a:pt x="311" y="369"/>
                  </a:lnTo>
                  <a:lnTo>
                    <a:pt x="226" y="511"/>
                  </a:lnTo>
                  <a:lnTo>
                    <a:pt x="226" y="454"/>
                  </a:lnTo>
                  <a:lnTo>
                    <a:pt x="226" y="369"/>
                  </a:lnTo>
                  <a:lnTo>
                    <a:pt x="170" y="341"/>
                  </a:lnTo>
                  <a:lnTo>
                    <a:pt x="198" y="312"/>
                  </a:lnTo>
                  <a:lnTo>
                    <a:pt x="85" y="171"/>
                  </a:lnTo>
                  <a:lnTo>
                    <a:pt x="56" y="199"/>
                  </a:lnTo>
                  <a:lnTo>
                    <a:pt x="0" y="114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7" name="Freeform 19">
              <a:extLst>
                <a:ext uri="{FF2B5EF4-FFF2-40B4-BE49-F238E27FC236}">
                  <a16:creationId xmlns:a16="http://schemas.microsoft.com/office/drawing/2014/main" id="{CF38993F-9841-4BA6-B281-7D1B7F5F81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9" y="3676"/>
              <a:ext cx="113" cy="113"/>
            </a:xfrm>
            <a:custGeom>
              <a:avLst/>
              <a:gdLst>
                <a:gd name="T0" fmla="*/ 57 w 113"/>
                <a:gd name="T1" fmla="*/ 113 h 113"/>
                <a:gd name="T2" fmla="*/ 113 w 113"/>
                <a:gd name="T3" fmla="*/ 57 h 113"/>
                <a:gd name="T4" fmla="*/ 85 w 113"/>
                <a:gd name="T5" fmla="*/ 0 h 113"/>
                <a:gd name="T6" fmla="*/ 28 w 113"/>
                <a:gd name="T7" fmla="*/ 0 h 113"/>
                <a:gd name="T8" fmla="*/ 0 w 113"/>
                <a:gd name="T9" fmla="*/ 28 h 113"/>
                <a:gd name="T10" fmla="*/ 57 w 113"/>
                <a:gd name="T11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13">
                  <a:moveTo>
                    <a:pt x="57" y="113"/>
                  </a:moveTo>
                  <a:lnTo>
                    <a:pt x="113" y="57"/>
                  </a:lnTo>
                  <a:lnTo>
                    <a:pt x="85" y="0"/>
                  </a:lnTo>
                  <a:lnTo>
                    <a:pt x="28" y="0"/>
                  </a:lnTo>
                  <a:lnTo>
                    <a:pt x="0" y="28"/>
                  </a:lnTo>
                  <a:lnTo>
                    <a:pt x="57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8" name="Freeform 20">
              <a:extLst>
                <a:ext uri="{FF2B5EF4-FFF2-40B4-BE49-F238E27FC236}">
                  <a16:creationId xmlns:a16="http://schemas.microsoft.com/office/drawing/2014/main" id="{5770B37E-CD83-4A07-BACD-2878FC8085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9" y="3648"/>
              <a:ext cx="255" cy="453"/>
            </a:xfrm>
            <a:custGeom>
              <a:avLst/>
              <a:gdLst>
                <a:gd name="T0" fmla="*/ 57 w 255"/>
                <a:gd name="T1" fmla="*/ 340 h 453"/>
                <a:gd name="T2" fmla="*/ 0 w 255"/>
                <a:gd name="T3" fmla="*/ 141 h 453"/>
                <a:gd name="T4" fmla="*/ 85 w 255"/>
                <a:gd name="T5" fmla="*/ 141 h 453"/>
                <a:gd name="T6" fmla="*/ 57 w 255"/>
                <a:gd name="T7" fmla="*/ 85 h 453"/>
                <a:gd name="T8" fmla="*/ 85 w 255"/>
                <a:gd name="T9" fmla="*/ 0 h 453"/>
                <a:gd name="T10" fmla="*/ 114 w 255"/>
                <a:gd name="T11" fmla="*/ 56 h 453"/>
                <a:gd name="T12" fmla="*/ 170 w 255"/>
                <a:gd name="T13" fmla="*/ 56 h 453"/>
                <a:gd name="T14" fmla="*/ 255 w 255"/>
                <a:gd name="T15" fmla="*/ 170 h 453"/>
                <a:gd name="T16" fmla="*/ 255 w 255"/>
                <a:gd name="T17" fmla="*/ 453 h 453"/>
                <a:gd name="T18" fmla="*/ 142 w 255"/>
                <a:gd name="T19" fmla="*/ 340 h 453"/>
                <a:gd name="T20" fmla="*/ 57 w 255"/>
                <a:gd name="T21" fmla="*/ 34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5" h="453">
                  <a:moveTo>
                    <a:pt x="57" y="340"/>
                  </a:moveTo>
                  <a:lnTo>
                    <a:pt x="0" y="141"/>
                  </a:lnTo>
                  <a:lnTo>
                    <a:pt x="85" y="141"/>
                  </a:lnTo>
                  <a:lnTo>
                    <a:pt x="57" y="85"/>
                  </a:lnTo>
                  <a:lnTo>
                    <a:pt x="85" y="0"/>
                  </a:lnTo>
                  <a:lnTo>
                    <a:pt x="114" y="56"/>
                  </a:lnTo>
                  <a:lnTo>
                    <a:pt x="170" y="56"/>
                  </a:lnTo>
                  <a:lnTo>
                    <a:pt x="255" y="170"/>
                  </a:lnTo>
                  <a:lnTo>
                    <a:pt x="255" y="453"/>
                  </a:lnTo>
                  <a:lnTo>
                    <a:pt x="142" y="340"/>
                  </a:lnTo>
                  <a:lnTo>
                    <a:pt x="57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9" name="Freeform 21">
              <a:extLst>
                <a:ext uri="{FF2B5EF4-FFF2-40B4-BE49-F238E27FC236}">
                  <a16:creationId xmlns:a16="http://schemas.microsoft.com/office/drawing/2014/main" id="{ED781172-65B7-4331-ADE8-F2B4014EFD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6" y="2514"/>
              <a:ext cx="907" cy="1729"/>
            </a:xfrm>
            <a:custGeom>
              <a:avLst/>
              <a:gdLst>
                <a:gd name="T0" fmla="*/ 368 w 907"/>
                <a:gd name="T1" fmla="*/ 1729 h 1729"/>
                <a:gd name="T2" fmla="*/ 283 w 907"/>
                <a:gd name="T3" fmla="*/ 1701 h 1729"/>
                <a:gd name="T4" fmla="*/ 255 w 907"/>
                <a:gd name="T5" fmla="*/ 1417 h 1729"/>
                <a:gd name="T6" fmla="*/ 312 w 907"/>
                <a:gd name="T7" fmla="*/ 1360 h 1729"/>
                <a:gd name="T8" fmla="*/ 255 w 907"/>
                <a:gd name="T9" fmla="*/ 1304 h 1729"/>
                <a:gd name="T10" fmla="*/ 312 w 907"/>
                <a:gd name="T11" fmla="*/ 1247 h 1729"/>
                <a:gd name="T12" fmla="*/ 198 w 907"/>
                <a:gd name="T13" fmla="*/ 1190 h 1729"/>
                <a:gd name="T14" fmla="*/ 255 w 907"/>
                <a:gd name="T15" fmla="*/ 1105 h 1729"/>
                <a:gd name="T16" fmla="*/ 198 w 907"/>
                <a:gd name="T17" fmla="*/ 1105 h 1729"/>
                <a:gd name="T18" fmla="*/ 170 w 907"/>
                <a:gd name="T19" fmla="*/ 1049 h 1729"/>
                <a:gd name="T20" fmla="*/ 57 w 907"/>
                <a:gd name="T21" fmla="*/ 1077 h 1729"/>
                <a:gd name="T22" fmla="*/ 57 w 907"/>
                <a:gd name="T23" fmla="*/ 1020 h 1729"/>
                <a:gd name="T24" fmla="*/ 0 w 907"/>
                <a:gd name="T25" fmla="*/ 1020 h 1729"/>
                <a:gd name="T26" fmla="*/ 28 w 907"/>
                <a:gd name="T27" fmla="*/ 964 h 1729"/>
                <a:gd name="T28" fmla="*/ 170 w 907"/>
                <a:gd name="T29" fmla="*/ 907 h 1729"/>
                <a:gd name="T30" fmla="*/ 227 w 907"/>
                <a:gd name="T31" fmla="*/ 964 h 1729"/>
                <a:gd name="T32" fmla="*/ 283 w 907"/>
                <a:gd name="T33" fmla="*/ 935 h 1729"/>
                <a:gd name="T34" fmla="*/ 312 w 907"/>
                <a:gd name="T35" fmla="*/ 879 h 1729"/>
                <a:gd name="T36" fmla="*/ 283 w 907"/>
                <a:gd name="T37" fmla="*/ 850 h 1729"/>
                <a:gd name="T38" fmla="*/ 255 w 907"/>
                <a:gd name="T39" fmla="*/ 680 h 1729"/>
                <a:gd name="T40" fmla="*/ 312 w 907"/>
                <a:gd name="T41" fmla="*/ 595 h 1729"/>
                <a:gd name="T42" fmla="*/ 340 w 907"/>
                <a:gd name="T43" fmla="*/ 708 h 1729"/>
                <a:gd name="T44" fmla="*/ 425 w 907"/>
                <a:gd name="T45" fmla="*/ 680 h 1729"/>
                <a:gd name="T46" fmla="*/ 397 w 907"/>
                <a:gd name="T47" fmla="*/ 538 h 1729"/>
                <a:gd name="T48" fmla="*/ 397 w 907"/>
                <a:gd name="T49" fmla="*/ 425 h 1729"/>
                <a:gd name="T50" fmla="*/ 482 w 907"/>
                <a:gd name="T51" fmla="*/ 397 h 1729"/>
                <a:gd name="T52" fmla="*/ 510 w 907"/>
                <a:gd name="T53" fmla="*/ 283 h 1729"/>
                <a:gd name="T54" fmla="*/ 453 w 907"/>
                <a:gd name="T55" fmla="*/ 227 h 1729"/>
                <a:gd name="T56" fmla="*/ 510 w 907"/>
                <a:gd name="T57" fmla="*/ 28 h 1729"/>
                <a:gd name="T58" fmla="*/ 567 w 907"/>
                <a:gd name="T59" fmla="*/ 0 h 1729"/>
                <a:gd name="T60" fmla="*/ 510 w 907"/>
                <a:gd name="T61" fmla="*/ 198 h 1729"/>
                <a:gd name="T62" fmla="*/ 595 w 907"/>
                <a:gd name="T63" fmla="*/ 255 h 1729"/>
                <a:gd name="T64" fmla="*/ 567 w 907"/>
                <a:gd name="T65" fmla="*/ 510 h 1729"/>
                <a:gd name="T66" fmla="*/ 482 w 907"/>
                <a:gd name="T67" fmla="*/ 623 h 1729"/>
                <a:gd name="T68" fmla="*/ 510 w 907"/>
                <a:gd name="T69" fmla="*/ 680 h 1729"/>
                <a:gd name="T70" fmla="*/ 453 w 907"/>
                <a:gd name="T71" fmla="*/ 737 h 1729"/>
                <a:gd name="T72" fmla="*/ 482 w 907"/>
                <a:gd name="T73" fmla="*/ 793 h 1729"/>
                <a:gd name="T74" fmla="*/ 453 w 907"/>
                <a:gd name="T75" fmla="*/ 850 h 1729"/>
                <a:gd name="T76" fmla="*/ 510 w 907"/>
                <a:gd name="T77" fmla="*/ 879 h 1729"/>
                <a:gd name="T78" fmla="*/ 652 w 907"/>
                <a:gd name="T79" fmla="*/ 850 h 1729"/>
                <a:gd name="T80" fmla="*/ 652 w 907"/>
                <a:gd name="T81" fmla="*/ 793 h 1729"/>
                <a:gd name="T82" fmla="*/ 737 w 907"/>
                <a:gd name="T83" fmla="*/ 793 h 1729"/>
                <a:gd name="T84" fmla="*/ 822 w 907"/>
                <a:gd name="T85" fmla="*/ 680 h 1729"/>
                <a:gd name="T86" fmla="*/ 907 w 907"/>
                <a:gd name="T87" fmla="*/ 737 h 1729"/>
                <a:gd name="T88" fmla="*/ 822 w 907"/>
                <a:gd name="T89" fmla="*/ 850 h 1729"/>
                <a:gd name="T90" fmla="*/ 850 w 907"/>
                <a:gd name="T91" fmla="*/ 907 h 1729"/>
                <a:gd name="T92" fmla="*/ 680 w 907"/>
                <a:gd name="T93" fmla="*/ 1105 h 1729"/>
                <a:gd name="T94" fmla="*/ 595 w 907"/>
                <a:gd name="T95" fmla="*/ 1134 h 1729"/>
                <a:gd name="T96" fmla="*/ 510 w 907"/>
                <a:gd name="T97" fmla="*/ 1020 h 1729"/>
                <a:gd name="T98" fmla="*/ 539 w 907"/>
                <a:gd name="T99" fmla="*/ 1162 h 1729"/>
                <a:gd name="T100" fmla="*/ 453 w 907"/>
                <a:gd name="T101" fmla="*/ 1275 h 1729"/>
                <a:gd name="T102" fmla="*/ 510 w 907"/>
                <a:gd name="T103" fmla="*/ 1474 h 1729"/>
                <a:gd name="T104" fmla="*/ 482 w 907"/>
                <a:gd name="T105" fmla="*/ 1531 h 1729"/>
                <a:gd name="T106" fmla="*/ 397 w 907"/>
                <a:gd name="T107" fmla="*/ 1502 h 1729"/>
                <a:gd name="T108" fmla="*/ 340 w 907"/>
                <a:gd name="T109" fmla="*/ 1531 h 1729"/>
                <a:gd name="T110" fmla="*/ 368 w 907"/>
                <a:gd name="T111" fmla="*/ 1616 h 1729"/>
                <a:gd name="T112" fmla="*/ 368 w 907"/>
                <a:gd name="T113" fmla="*/ 1729 h 1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07" h="1729">
                  <a:moveTo>
                    <a:pt x="368" y="1729"/>
                  </a:moveTo>
                  <a:lnTo>
                    <a:pt x="283" y="1701"/>
                  </a:lnTo>
                  <a:lnTo>
                    <a:pt x="255" y="1417"/>
                  </a:lnTo>
                  <a:lnTo>
                    <a:pt x="312" y="1360"/>
                  </a:lnTo>
                  <a:lnTo>
                    <a:pt x="255" y="1304"/>
                  </a:lnTo>
                  <a:lnTo>
                    <a:pt x="312" y="1247"/>
                  </a:lnTo>
                  <a:lnTo>
                    <a:pt x="198" y="1190"/>
                  </a:lnTo>
                  <a:lnTo>
                    <a:pt x="255" y="1105"/>
                  </a:lnTo>
                  <a:lnTo>
                    <a:pt x="198" y="1105"/>
                  </a:lnTo>
                  <a:lnTo>
                    <a:pt x="170" y="1049"/>
                  </a:lnTo>
                  <a:lnTo>
                    <a:pt x="57" y="1077"/>
                  </a:lnTo>
                  <a:lnTo>
                    <a:pt x="57" y="1020"/>
                  </a:lnTo>
                  <a:lnTo>
                    <a:pt x="0" y="1020"/>
                  </a:lnTo>
                  <a:lnTo>
                    <a:pt x="28" y="964"/>
                  </a:lnTo>
                  <a:lnTo>
                    <a:pt x="170" y="907"/>
                  </a:lnTo>
                  <a:lnTo>
                    <a:pt x="227" y="964"/>
                  </a:lnTo>
                  <a:lnTo>
                    <a:pt x="283" y="935"/>
                  </a:lnTo>
                  <a:lnTo>
                    <a:pt x="312" y="879"/>
                  </a:lnTo>
                  <a:lnTo>
                    <a:pt x="283" y="850"/>
                  </a:lnTo>
                  <a:lnTo>
                    <a:pt x="255" y="680"/>
                  </a:lnTo>
                  <a:lnTo>
                    <a:pt x="312" y="595"/>
                  </a:lnTo>
                  <a:lnTo>
                    <a:pt x="340" y="708"/>
                  </a:lnTo>
                  <a:lnTo>
                    <a:pt x="425" y="680"/>
                  </a:lnTo>
                  <a:lnTo>
                    <a:pt x="397" y="538"/>
                  </a:lnTo>
                  <a:lnTo>
                    <a:pt x="397" y="425"/>
                  </a:lnTo>
                  <a:lnTo>
                    <a:pt x="482" y="397"/>
                  </a:lnTo>
                  <a:lnTo>
                    <a:pt x="510" y="283"/>
                  </a:lnTo>
                  <a:lnTo>
                    <a:pt x="453" y="227"/>
                  </a:lnTo>
                  <a:lnTo>
                    <a:pt x="510" y="28"/>
                  </a:lnTo>
                  <a:lnTo>
                    <a:pt x="567" y="0"/>
                  </a:lnTo>
                  <a:lnTo>
                    <a:pt x="510" y="198"/>
                  </a:lnTo>
                  <a:lnTo>
                    <a:pt x="595" y="255"/>
                  </a:lnTo>
                  <a:lnTo>
                    <a:pt x="567" y="510"/>
                  </a:lnTo>
                  <a:lnTo>
                    <a:pt x="482" y="623"/>
                  </a:lnTo>
                  <a:lnTo>
                    <a:pt x="510" y="680"/>
                  </a:lnTo>
                  <a:lnTo>
                    <a:pt x="453" y="737"/>
                  </a:lnTo>
                  <a:lnTo>
                    <a:pt x="482" y="793"/>
                  </a:lnTo>
                  <a:lnTo>
                    <a:pt x="453" y="850"/>
                  </a:lnTo>
                  <a:lnTo>
                    <a:pt x="510" y="879"/>
                  </a:lnTo>
                  <a:lnTo>
                    <a:pt x="652" y="850"/>
                  </a:lnTo>
                  <a:lnTo>
                    <a:pt x="652" y="793"/>
                  </a:lnTo>
                  <a:lnTo>
                    <a:pt x="737" y="793"/>
                  </a:lnTo>
                  <a:lnTo>
                    <a:pt x="822" y="680"/>
                  </a:lnTo>
                  <a:lnTo>
                    <a:pt x="907" y="737"/>
                  </a:lnTo>
                  <a:lnTo>
                    <a:pt x="822" y="850"/>
                  </a:lnTo>
                  <a:lnTo>
                    <a:pt x="850" y="907"/>
                  </a:lnTo>
                  <a:lnTo>
                    <a:pt x="680" y="1105"/>
                  </a:lnTo>
                  <a:lnTo>
                    <a:pt x="595" y="1134"/>
                  </a:lnTo>
                  <a:lnTo>
                    <a:pt x="510" y="1020"/>
                  </a:lnTo>
                  <a:lnTo>
                    <a:pt x="539" y="1162"/>
                  </a:lnTo>
                  <a:lnTo>
                    <a:pt x="453" y="1275"/>
                  </a:lnTo>
                  <a:lnTo>
                    <a:pt x="510" y="1474"/>
                  </a:lnTo>
                  <a:lnTo>
                    <a:pt x="482" y="1531"/>
                  </a:lnTo>
                  <a:lnTo>
                    <a:pt x="397" y="1502"/>
                  </a:lnTo>
                  <a:lnTo>
                    <a:pt x="340" y="1531"/>
                  </a:lnTo>
                  <a:lnTo>
                    <a:pt x="368" y="1616"/>
                  </a:lnTo>
                  <a:lnTo>
                    <a:pt x="368" y="172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0" name="Freeform 22">
              <a:extLst>
                <a:ext uri="{FF2B5EF4-FFF2-40B4-BE49-F238E27FC236}">
                  <a16:creationId xmlns:a16="http://schemas.microsoft.com/office/drawing/2014/main" id="{16259B10-4C27-41F8-A665-105452734A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3" y="2230"/>
              <a:ext cx="113" cy="114"/>
            </a:xfrm>
            <a:custGeom>
              <a:avLst/>
              <a:gdLst>
                <a:gd name="T0" fmla="*/ 113 w 113"/>
                <a:gd name="T1" fmla="*/ 0 h 114"/>
                <a:gd name="T2" fmla="*/ 28 w 113"/>
                <a:gd name="T3" fmla="*/ 0 h 114"/>
                <a:gd name="T4" fmla="*/ 0 w 113"/>
                <a:gd name="T5" fmla="*/ 114 h 114"/>
                <a:gd name="T6" fmla="*/ 56 w 113"/>
                <a:gd name="T7" fmla="*/ 114 h 114"/>
                <a:gd name="T8" fmla="*/ 113 w 113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4">
                  <a:moveTo>
                    <a:pt x="113" y="0"/>
                  </a:moveTo>
                  <a:lnTo>
                    <a:pt x="28" y="0"/>
                  </a:lnTo>
                  <a:lnTo>
                    <a:pt x="0" y="114"/>
                  </a:lnTo>
                  <a:lnTo>
                    <a:pt x="56" y="114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1" name="Freeform 23">
              <a:extLst>
                <a:ext uri="{FF2B5EF4-FFF2-40B4-BE49-F238E27FC236}">
                  <a16:creationId xmlns:a16="http://schemas.microsoft.com/office/drawing/2014/main" id="{CDEA7A96-0F84-4729-855E-CAF9C9C162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4" y="2230"/>
              <a:ext cx="312" cy="199"/>
            </a:xfrm>
            <a:custGeom>
              <a:avLst/>
              <a:gdLst>
                <a:gd name="T0" fmla="*/ 85 w 312"/>
                <a:gd name="T1" fmla="*/ 0 h 199"/>
                <a:gd name="T2" fmla="*/ 0 w 312"/>
                <a:gd name="T3" fmla="*/ 57 h 199"/>
                <a:gd name="T4" fmla="*/ 57 w 312"/>
                <a:gd name="T5" fmla="*/ 114 h 199"/>
                <a:gd name="T6" fmla="*/ 57 w 312"/>
                <a:gd name="T7" fmla="*/ 199 h 199"/>
                <a:gd name="T8" fmla="*/ 114 w 312"/>
                <a:gd name="T9" fmla="*/ 142 h 199"/>
                <a:gd name="T10" fmla="*/ 312 w 312"/>
                <a:gd name="T11" fmla="*/ 170 h 199"/>
                <a:gd name="T12" fmla="*/ 227 w 312"/>
                <a:gd name="T13" fmla="*/ 85 h 199"/>
                <a:gd name="T14" fmla="*/ 312 w 312"/>
                <a:gd name="T15" fmla="*/ 57 h 199"/>
                <a:gd name="T16" fmla="*/ 284 w 312"/>
                <a:gd name="T17" fmla="*/ 0 h 199"/>
                <a:gd name="T18" fmla="*/ 170 w 312"/>
                <a:gd name="T19" fmla="*/ 57 h 199"/>
                <a:gd name="T20" fmla="*/ 85 w 312"/>
                <a:gd name="T21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2" h="199">
                  <a:moveTo>
                    <a:pt x="85" y="0"/>
                  </a:moveTo>
                  <a:lnTo>
                    <a:pt x="0" y="57"/>
                  </a:lnTo>
                  <a:lnTo>
                    <a:pt x="57" y="114"/>
                  </a:lnTo>
                  <a:lnTo>
                    <a:pt x="57" y="199"/>
                  </a:lnTo>
                  <a:lnTo>
                    <a:pt x="114" y="142"/>
                  </a:lnTo>
                  <a:lnTo>
                    <a:pt x="312" y="170"/>
                  </a:lnTo>
                  <a:lnTo>
                    <a:pt x="227" y="85"/>
                  </a:lnTo>
                  <a:lnTo>
                    <a:pt x="312" y="57"/>
                  </a:lnTo>
                  <a:lnTo>
                    <a:pt x="284" y="0"/>
                  </a:lnTo>
                  <a:lnTo>
                    <a:pt x="170" y="57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2" name="Freeform 24">
              <a:extLst>
                <a:ext uri="{FF2B5EF4-FFF2-40B4-BE49-F238E27FC236}">
                  <a16:creationId xmlns:a16="http://schemas.microsoft.com/office/drawing/2014/main" id="{7D7A99E3-9A16-4C86-8453-F08840E688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5" y="2259"/>
              <a:ext cx="141" cy="311"/>
            </a:xfrm>
            <a:custGeom>
              <a:avLst/>
              <a:gdLst>
                <a:gd name="T0" fmla="*/ 85 w 141"/>
                <a:gd name="T1" fmla="*/ 0 h 311"/>
                <a:gd name="T2" fmla="*/ 0 w 141"/>
                <a:gd name="T3" fmla="*/ 56 h 311"/>
                <a:gd name="T4" fmla="*/ 85 w 141"/>
                <a:gd name="T5" fmla="*/ 311 h 311"/>
                <a:gd name="T6" fmla="*/ 85 w 141"/>
                <a:gd name="T7" fmla="*/ 141 h 311"/>
                <a:gd name="T8" fmla="*/ 141 w 141"/>
                <a:gd name="T9" fmla="*/ 113 h 311"/>
                <a:gd name="T10" fmla="*/ 85 w 141"/>
                <a:gd name="T1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1" h="311">
                  <a:moveTo>
                    <a:pt x="85" y="0"/>
                  </a:moveTo>
                  <a:lnTo>
                    <a:pt x="0" y="56"/>
                  </a:lnTo>
                  <a:lnTo>
                    <a:pt x="85" y="311"/>
                  </a:lnTo>
                  <a:lnTo>
                    <a:pt x="85" y="141"/>
                  </a:lnTo>
                  <a:lnTo>
                    <a:pt x="141" y="113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3" name="Freeform 25">
              <a:extLst>
                <a:ext uri="{FF2B5EF4-FFF2-40B4-BE49-F238E27FC236}">
                  <a16:creationId xmlns:a16="http://schemas.microsoft.com/office/drawing/2014/main" id="{F8ABD0CB-0096-417B-8E68-91D60EF1F53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8" y="3194"/>
              <a:ext cx="199" cy="170"/>
            </a:xfrm>
            <a:custGeom>
              <a:avLst/>
              <a:gdLst>
                <a:gd name="T0" fmla="*/ 85 w 199"/>
                <a:gd name="T1" fmla="*/ 0 h 170"/>
                <a:gd name="T2" fmla="*/ 0 w 199"/>
                <a:gd name="T3" fmla="*/ 113 h 170"/>
                <a:gd name="T4" fmla="*/ 28 w 199"/>
                <a:gd name="T5" fmla="*/ 170 h 170"/>
                <a:gd name="T6" fmla="*/ 142 w 199"/>
                <a:gd name="T7" fmla="*/ 142 h 170"/>
                <a:gd name="T8" fmla="*/ 199 w 199"/>
                <a:gd name="T9" fmla="*/ 28 h 170"/>
                <a:gd name="T10" fmla="*/ 142 w 199"/>
                <a:gd name="T11" fmla="*/ 28 h 170"/>
                <a:gd name="T12" fmla="*/ 85 w 199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9" h="170">
                  <a:moveTo>
                    <a:pt x="85" y="0"/>
                  </a:moveTo>
                  <a:lnTo>
                    <a:pt x="0" y="113"/>
                  </a:lnTo>
                  <a:lnTo>
                    <a:pt x="28" y="170"/>
                  </a:lnTo>
                  <a:lnTo>
                    <a:pt x="142" y="142"/>
                  </a:lnTo>
                  <a:lnTo>
                    <a:pt x="199" y="28"/>
                  </a:lnTo>
                  <a:lnTo>
                    <a:pt x="142" y="28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4" name="Freeform 26">
              <a:extLst>
                <a:ext uri="{FF2B5EF4-FFF2-40B4-BE49-F238E27FC236}">
                  <a16:creationId xmlns:a16="http://schemas.microsoft.com/office/drawing/2014/main" id="{FBE2323F-3B7D-42FC-B69D-8364C7A140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0" y="3194"/>
              <a:ext cx="142" cy="142"/>
            </a:xfrm>
            <a:custGeom>
              <a:avLst/>
              <a:gdLst>
                <a:gd name="T0" fmla="*/ 0 w 142"/>
                <a:gd name="T1" fmla="*/ 28 h 142"/>
                <a:gd name="T2" fmla="*/ 0 w 142"/>
                <a:gd name="T3" fmla="*/ 113 h 142"/>
                <a:gd name="T4" fmla="*/ 85 w 142"/>
                <a:gd name="T5" fmla="*/ 142 h 142"/>
                <a:gd name="T6" fmla="*/ 142 w 142"/>
                <a:gd name="T7" fmla="*/ 113 h 142"/>
                <a:gd name="T8" fmla="*/ 85 w 142"/>
                <a:gd name="T9" fmla="*/ 57 h 142"/>
                <a:gd name="T10" fmla="*/ 85 w 142"/>
                <a:gd name="T11" fmla="*/ 0 h 142"/>
                <a:gd name="T12" fmla="*/ 0 w 142"/>
                <a:gd name="T13" fmla="*/ 28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" h="142">
                  <a:moveTo>
                    <a:pt x="0" y="28"/>
                  </a:moveTo>
                  <a:lnTo>
                    <a:pt x="0" y="113"/>
                  </a:lnTo>
                  <a:lnTo>
                    <a:pt x="85" y="142"/>
                  </a:lnTo>
                  <a:lnTo>
                    <a:pt x="142" y="113"/>
                  </a:lnTo>
                  <a:lnTo>
                    <a:pt x="85" y="57"/>
                  </a:lnTo>
                  <a:lnTo>
                    <a:pt x="85" y="0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5" name="Freeform 27">
              <a:extLst>
                <a:ext uri="{FF2B5EF4-FFF2-40B4-BE49-F238E27FC236}">
                  <a16:creationId xmlns:a16="http://schemas.microsoft.com/office/drawing/2014/main" id="{A8584EB1-74F5-47CB-9CDE-08E366F08F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5" y="1096"/>
              <a:ext cx="170" cy="482"/>
            </a:xfrm>
            <a:custGeom>
              <a:avLst/>
              <a:gdLst>
                <a:gd name="T0" fmla="*/ 142 w 170"/>
                <a:gd name="T1" fmla="*/ 0 h 482"/>
                <a:gd name="T2" fmla="*/ 57 w 170"/>
                <a:gd name="T3" fmla="*/ 57 h 482"/>
                <a:gd name="T4" fmla="*/ 57 w 170"/>
                <a:gd name="T5" fmla="*/ 284 h 482"/>
                <a:gd name="T6" fmla="*/ 0 w 170"/>
                <a:gd name="T7" fmla="*/ 425 h 482"/>
                <a:gd name="T8" fmla="*/ 57 w 170"/>
                <a:gd name="T9" fmla="*/ 482 h 482"/>
                <a:gd name="T10" fmla="*/ 142 w 170"/>
                <a:gd name="T11" fmla="*/ 482 h 482"/>
                <a:gd name="T12" fmla="*/ 170 w 170"/>
                <a:gd name="T13" fmla="*/ 425 h 482"/>
                <a:gd name="T14" fmla="*/ 142 w 170"/>
                <a:gd name="T15" fmla="*/ 369 h 482"/>
                <a:gd name="T16" fmla="*/ 170 w 170"/>
                <a:gd name="T17" fmla="*/ 284 h 482"/>
                <a:gd name="T18" fmla="*/ 142 w 170"/>
                <a:gd name="T19" fmla="*/ 170 h 482"/>
                <a:gd name="T20" fmla="*/ 142 w 170"/>
                <a:gd name="T21" fmla="*/ 114 h 482"/>
                <a:gd name="T22" fmla="*/ 170 w 170"/>
                <a:gd name="T23" fmla="*/ 29 h 482"/>
                <a:gd name="T24" fmla="*/ 142 w 170"/>
                <a:gd name="T25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0" h="482">
                  <a:moveTo>
                    <a:pt x="142" y="0"/>
                  </a:moveTo>
                  <a:lnTo>
                    <a:pt x="57" y="57"/>
                  </a:lnTo>
                  <a:lnTo>
                    <a:pt x="57" y="284"/>
                  </a:lnTo>
                  <a:lnTo>
                    <a:pt x="0" y="425"/>
                  </a:lnTo>
                  <a:lnTo>
                    <a:pt x="57" y="482"/>
                  </a:lnTo>
                  <a:lnTo>
                    <a:pt x="142" y="482"/>
                  </a:lnTo>
                  <a:lnTo>
                    <a:pt x="170" y="425"/>
                  </a:lnTo>
                  <a:lnTo>
                    <a:pt x="142" y="369"/>
                  </a:lnTo>
                  <a:lnTo>
                    <a:pt x="170" y="284"/>
                  </a:lnTo>
                  <a:lnTo>
                    <a:pt x="142" y="170"/>
                  </a:lnTo>
                  <a:lnTo>
                    <a:pt x="142" y="114"/>
                  </a:lnTo>
                  <a:lnTo>
                    <a:pt x="170" y="29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6" name="Freeform 28">
              <a:extLst>
                <a:ext uri="{FF2B5EF4-FFF2-40B4-BE49-F238E27FC236}">
                  <a16:creationId xmlns:a16="http://schemas.microsoft.com/office/drawing/2014/main" id="{39DBEFA7-4069-4BE2-8538-3EE009FC5B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2" y="784"/>
              <a:ext cx="369" cy="199"/>
            </a:xfrm>
            <a:custGeom>
              <a:avLst/>
              <a:gdLst>
                <a:gd name="T0" fmla="*/ 0 w 369"/>
                <a:gd name="T1" fmla="*/ 199 h 199"/>
                <a:gd name="T2" fmla="*/ 113 w 369"/>
                <a:gd name="T3" fmla="*/ 85 h 199"/>
                <a:gd name="T4" fmla="*/ 227 w 369"/>
                <a:gd name="T5" fmla="*/ 0 h 199"/>
                <a:gd name="T6" fmla="*/ 255 w 369"/>
                <a:gd name="T7" fmla="*/ 85 h 199"/>
                <a:gd name="T8" fmla="*/ 312 w 369"/>
                <a:gd name="T9" fmla="*/ 85 h 199"/>
                <a:gd name="T10" fmla="*/ 312 w 369"/>
                <a:gd name="T11" fmla="*/ 29 h 199"/>
                <a:gd name="T12" fmla="*/ 369 w 369"/>
                <a:gd name="T13" fmla="*/ 57 h 199"/>
                <a:gd name="T14" fmla="*/ 340 w 369"/>
                <a:gd name="T15" fmla="*/ 142 h 199"/>
                <a:gd name="T16" fmla="*/ 255 w 369"/>
                <a:gd name="T17" fmla="*/ 199 h 199"/>
                <a:gd name="T18" fmla="*/ 199 w 369"/>
                <a:gd name="T19" fmla="*/ 199 h 199"/>
                <a:gd name="T20" fmla="*/ 142 w 369"/>
                <a:gd name="T21" fmla="*/ 142 h 199"/>
                <a:gd name="T22" fmla="*/ 113 w 369"/>
                <a:gd name="T23" fmla="*/ 199 h 199"/>
                <a:gd name="T24" fmla="*/ 0 w 369"/>
                <a:gd name="T25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9" h="199">
                  <a:moveTo>
                    <a:pt x="0" y="199"/>
                  </a:moveTo>
                  <a:lnTo>
                    <a:pt x="113" y="85"/>
                  </a:lnTo>
                  <a:lnTo>
                    <a:pt x="227" y="0"/>
                  </a:lnTo>
                  <a:lnTo>
                    <a:pt x="255" y="85"/>
                  </a:lnTo>
                  <a:lnTo>
                    <a:pt x="312" y="85"/>
                  </a:lnTo>
                  <a:lnTo>
                    <a:pt x="312" y="29"/>
                  </a:lnTo>
                  <a:lnTo>
                    <a:pt x="369" y="57"/>
                  </a:lnTo>
                  <a:lnTo>
                    <a:pt x="340" y="142"/>
                  </a:lnTo>
                  <a:lnTo>
                    <a:pt x="255" y="199"/>
                  </a:lnTo>
                  <a:lnTo>
                    <a:pt x="199" y="199"/>
                  </a:lnTo>
                  <a:lnTo>
                    <a:pt x="142" y="142"/>
                  </a:lnTo>
                  <a:lnTo>
                    <a:pt x="113" y="199"/>
                  </a:lnTo>
                  <a:lnTo>
                    <a:pt x="0" y="19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7" name="Freeform 29">
              <a:extLst>
                <a:ext uri="{FF2B5EF4-FFF2-40B4-BE49-F238E27FC236}">
                  <a16:creationId xmlns:a16="http://schemas.microsoft.com/office/drawing/2014/main" id="{F1F22435-F471-4550-9A61-95E4258926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1040"/>
              <a:ext cx="170" cy="198"/>
            </a:xfrm>
            <a:custGeom>
              <a:avLst/>
              <a:gdLst>
                <a:gd name="T0" fmla="*/ 113 w 170"/>
                <a:gd name="T1" fmla="*/ 0 h 198"/>
                <a:gd name="T2" fmla="*/ 170 w 170"/>
                <a:gd name="T3" fmla="*/ 85 h 198"/>
                <a:gd name="T4" fmla="*/ 56 w 170"/>
                <a:gd name="T5" fmla="*/ 141 h 198"/>
                <a:gd name="T6" fmla="*/ 28 w 170"/>
                <a:gd name="T7" fmla="*/ 198 h 198"/>
                <a:gd name="T8" fmla="*/ 0 w 170"/>
                <a:gd name="T9" fmla="*/ 198 h 198"/>
                <a:gd name="T10" fmla="*/ 0 w 170"/>
                <a:gd name="T11" fmla="*/ 85 h 198"/>
                <a:gd name="T12" fmla="*/ 85 w 170"/>
                <a:gd name="T13" fmla="*/ 85 h 198"/>
                <a:gd name="T14" fmla="*/ 113 w 170"/>
                <a:gd name="T15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198">
                  <a:moveTo>
                    <a:pt x="113" y="0"/>
                  </a:moveTo>
                  <a:lnTo>
                    <a:pt x="170" y="85"/>
                  </a:lnTo>
                  <a:lnTo>
                    <a:pt x="56" y="141"/>
                  </a:lnTo>
                  <a:lnTo>
                    <a:pt x="28" y="198"/>
                  </a:lnTo>
                  <a:lnTo>
                    <a:pt x="0" y="198"/>
                  </a:lnTo>
                  <a:lnTo>
                    <a:pt x="0" y="85"/>
                  </a:lnTo>
                  <a:lnTo>
                    <a:pt x="85" y="85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8" name="Freeform 30">
              <a:extLst>
                <a:ext uri="{FF2B5EF4-FFF2-40B4-BE49-F238E27FC236}">
                  <a16:creationId xmlns:a16="http://schemas.microsoft.com/office/drawing/2014/main" id="{16FE3731-4BBF-4D33-BAB8-61FB9C61C6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983"/>
              <a:ext cx="312" cy="340"/>
            </a:xfrm>
            <a:custGeom>
              <a:avLst/>
              <a:gdLst>
                <a:gd name="T0" fmla="*/ 142 w 312"/>
                <a:gd name="T1" fmla="*/ 0 h 340"/>
                <a:gd name="T2" fmla="*/ 142 w 312"/>
                <a:gd name="T3" fmla="*/ 85 h 340"/>
                <a:gd name="T4" fmla="*/ 114 w 312"/>
                <a:gd name="T5" fmla="*/ 142 h 340"/>
                <a:gd name="T6" fmla="*/ 114 w 312"/>
                <a:gd name="T7" fmla="*/ 198 h 340"/>
                <a:gd name="T8" fmla="*/ 0 w 312"/>
                <a:gd name="T9" fmla="*/ 255 h 340"/>
                <a:gd name="T10" fmla="*/ 142 w 312"/>
                <a:gd name="T11" fmla="*/ 340 h 340"/>
                <a:gd name="T12" fmla="*/ 142 w 312"/>
                <a:gd name="T13" fmla="*/ 255 h 340"/>
                <a:gd name="T14" fmla="*/ 199 w 312"/>
                <a:gd name="T15" fmla="*/ 283 h 340"/>
                <a:gd name="T16" fmla="*/ 227 w 312"/>
                <a:gd name="T17" fmla="*/ 198 h 340"/>
                <a:gd name="T18" fmla="*/ 312 w 312"/>
                <a:gd name="T19" fmla="*/ 227 h 340"/>
                <a:gd name="T20" fmla="*/ 312 w 312"/>
                <a:gd name="T21" fmla="*/ 198 h 340"/>
                <a:gd name="T22" fmla="*/ 255 w 312"/>
                <a:gd name="T23" fmla="*/ 142 h 340"/>
                <a:gd name="T24" fmla="*/ 255 w 312"/>
                <a:gd name="T25" fmla="*/ 85 h 340"/>
                <a:gd name="T26" fmla="*/ 227 w 312"/>
                <a:gd name="T27" fmla="*/ 28 h 340"/>
                <a:gd name="T28" fmla="*/ 170 w 312"/>
                <a:gd name="T29" fmla="*/ 0 h 340"/>
                <a:gd name="T30" fmla="*/ 142 w 312"/>
                <a:gd name="T3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2" h="340">
                  <a:moveTo>
                    <a:pt x="142" y="0"/>
                  </a:moveTo>
                  <a:lnTo>
                    <a:pt x="142" y="85"/>
                  </a:lnTo>
                  <a:lnTo>
                    <a:pt x="114" y="142"/>
                  </a:lnTo>
                  <a:lnTo>
                    <a:pt x="114" y="198"/>
                  </a:lnTo>
                  <a:lnTo>
                    <a:pt x="0" y="255"/>
                  </a:lnTo>
                  <a:lnTo>
                    <a:pt x="142" y="340"/>
                  </a:lnTo>
                  <a:lnTo>
                    <a:pt x="142" y="255"/>
                  </a:lnTo>
                  <a:lnTo>
                    <a:pt x="199" y="283"/>
                  </a:lnTo>
                  <a:lnTo>
                    <a:pt x="227" y="198"/>
                  </a:lnTo>
                  <a:lnTo>
                    <a:pt x="312" y="227"/>
                  </a:lnTo>
                  <a:lnTo>
                    <a:pt x="312" y="198"/>
                  </a:lnTo>
                  <a:lnTo>
                    <a:pt x="255" y="142"/>
                  </a:lnTo>
                  <a:lnTo>
                    <a:pt x="255" y="85"/>
                  </a:lnTo>
                  <a:lnTo>
                    <a:pt x="227" y="28"/>
                  </a:lnTo>
                  <a:lnTo>
                    <a:pt x="170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9" name="Freeform 31">
              <a:extLst>
                <a:ext uri="{FF2B5EF4-FFF2-40B4-BE49-F238E27FC236}">
                  <a16:creationId xmlns:a16="http://schemas.microsoft.com/office/drawing/2014/main" id="{C97FC729-5426-4257-8F07-90B209A8B8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0" y="2570"/>
              <a:ext cx="227" cy="142"/>
            </a:xfrm>
            <a:custGeom>
              <a:avLst/>
              <a:gdLst>
                <a:gd name="T0" fmla="*/ 227 w 227"/>
                <a:gd name="T1" fmla="*/ 0 h 142"/>
                <a:gd name="T2" fmla="*/ 0 w 227"/>
                <a:gd name="T3" fmla="*/ 57 h 142"/>
                <a:gd name="T4" fmla="*/ 142 w 227"/>
                <a:gd name="T5" fmla="*/ 142 h 142"/>
                <a:gd name="T6" fmla="*/ 142 w 227"/>
                <a:gd name="T7" fmla="*/ 85 h 142"/>
                <a:gd name="T8" fmla="*/ 227 w 227"/>
                <a:gd name="T9" fmla="*/ 85 h 142"/>
                <a:gd name="T10" fmla="*/ 227 w 227"/>
                <a:gd name="T11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7" h="142">
                  <a:moveTo>
                    <a:pt x="227" y="0"/>
                  </a:moveTo>
                  <a:lnTo>
                    <a:pt x="0" y="57"/>
                  </a:lnTo>
                  <a:lnTo>
                    <a:pt x="142" y="142"/>
                  </a:lnTo>
                  <a:lnTo>
                    <a:pt x="142" y="85"/>
                  </a:lnTo>
                  <a:lnTo>
                    <a:pt x="227" y="85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40" name="Freeform 32">
              <a:extLst>
                <a:ext uri="{FF2B5EF4-FFF2-40B4-BE49-F238E27FC236}">
                  <a16:creationId xmlns:a16="http://schemas.microsoft.com/office/drawing/2014/main" id="{1FE08A3E-752A-454E-B37B-60E5FC4141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2" y="2344"/>
              <a:ext cx="85" cy="198"/>
            </a:xfrm>
            <a:custGeom>
              <a:avLst/>
              <a:gdLst>
                <a:gd name="T0" fmla="*/ 0 w 85"/>
                <a:gd name="T1" fmla="*/ 0 h 198"/>
                <a:gd name="T2" fmla="*/ 0 w 85"/>
                <a:gd name="T3" fmla="*/ 85 h 198"/>
                <a:gd name="T4" fmla="*/ 29 w 85"/>
                <a:gd name="T5" fmla="*/ 113 h 198"/>
                <a:gd name="T6" fmla="*/ 0 w 85"/>
                <a:gd name="T7" fmla="*/ 141 h 198"/>
                <a:gd name="T8" fmla="*/ 0 w 85"/>
                <a:gd name="T9" fmla="*/ 198 h 198"/>
                <a:gd name="T10" fmla="*/ 57 w 85"/>
                <a:gd name="T11" fmla="*/ 170 h 198"/>
                <a:gd name="T12" fmla="*/ 85 w 85"/>
                <a:gd name="T13" fmla="*/ 113 h 198"/>
                <a:gd name="T14" fmla="*/ 57 w 85"/>
                <a:gd name="T15" fmla="*/ 56 h 198"/>
                <a:gd name="T16" fmla="*/ 85 w 85"/>
                <a:gd name="T17" fmla="*/ 56 h 198"/>
                <a:gd name="T18" fmla="*/ 57 w 85"/>
                <a:gd name="T19" fmla="*/ 0 h 198"/>
                <a:gd name="T20" fmla="*/ 0 w 85"/>
                <a:gd name="T21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" h="198">
                  <a:moveTo>
                    <a:pt x="0" y="0"/>
                  </a:moveTo>
                  <a:lnTo>
                    <a:pt x="0" y="85"/>
                  </a:lnTo>
                  <a:lnTo>
                    <a:pt x="29" y="113"/>
                  </a:lnTo>
                  <a:lnTo>
                    <a:pt x="0" y="141"/>
                  </a:lnTo>
                  <a:lnTo>
                    <a:pt x="0" y="198"/>
                  </a:lnTo>
                  <a:lnTo>
                    <a:pt x="57" y="170"/>
                  </a:lnTo>
                  <a:lnTo>
                    <a:pt x="85" y="113"/>
                  </a:lnTo>
                  <a:lnTo>
                    <a:pt x="57" y="56"/>
                  </a:lnTo>
                  <a:lnTo>
                    <a:pt x="85" y="56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41" name="Freeform 33">
              <a:extLst>
                <a:ext uri="{FF2B5EF4-FFF2-40B4-BE49-F238E27FC236}">
                  <a16:creationId xmlns:a16="http://schemas.microsoft.com/office/drawing/2014/main" id="{95B24D63-29B7-43A9-A250-A049488A0E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7" y="1295"/>
              <a:ext cx="907" cy="1190"/>
            </a:xfrm>
            <a:custGeom>
              <a:avLst/>
              <a:gdLst>
                <a:gd name="T0" fmla="*/ 0 w 907"/>
                <a:gd name="T1" fmla="*/ 1020 h 1190"/>
                <a:gd name="T2" fmla="*/ 28 w 907"/>
                <a:gd name="T3" fmla="*/ 1049 h 1190"/>
                <a:gd name="T4" fmla="*/ 0 w 907"/>
                <a:gd name="T5" fmla="*/ 1105 h 1190"/>
                <a:gd name="T6" fmla="*/ 85 w 907"/>
                <a:gd name="T7" fmla="*/ 1190 h 1190"/>
                <a:gd name="T8" fmla="*/ 312 w 907"/>
                <a:gd name="T9" fmla="*/ 1134 h 1190"/>
                <a:gd name="T10" fmla="*/ 425 w 907"/>
                <a:gd name="T11" fmla="*/ 1049 h 1190"/>
                <a:gd name="T12" fmla="*/ 425 w 907"/>
                <a:gd name="T13" fmla="*/ 964 h 1190"/>
                <a:gd name="T14" fmla="*/ 482 w 907"/>
                <a:gd name="T15" fmla="*/ 964 h 1190"/>
                <a:gd name="T16" fmla="*/ 595 w 907"/>
                <a:gd name="T17" fmla="*/ 765 h 1190"/>
                <a:gd name="T18" fmla="*/ 652 w 907"/>
                <a:gd name="T19" fmla="*/ 737 h 1190"/>
                <a:gd name="T20" fmla="*/ 652 w 907"/>
                <a:gd name="T21" fmla="*/ 680 h 1190"/>
                <a:gd name="T22" fmla="*/ 567 w 907"/>
                <a:gd name="T23" fmla="*/ 623 h 1190"/>
                <a:gd name="T24" fmla="*/ 708 w 907"/>
                <a:gd name="T25" fmla="*/ 595 h 1190"/>
                <a:gd name="T26" fmla="*/ 652 w 907"/>
                <a:gd name="T27" fmla="*/ 538 h 1190"/>
                <a:gd name="T28" fmla="*/ 708 w 907"/>
                <a:gd name="T29" fmla="*/ 538 h 1190"/>
                <a:gd name="T30" fmla="*/ 765 w 907"/>
                <a:gd name="T31" fmla="*/ 482 h 1190"/>
                <a:gd name="T32" fmla="*/ 680 w 907"/>
                <a:gd name="T33" fmla="*/ 453 h 1190"/>
                <a:gd name="T34" fmla="*/ 680 w 907"/>
                <a:gd name="T35" fmla="*/ 425 h 1190"/>
                <a:gd name="T36" fmla="*/ 822 w 907"/>
                <a:gd name="T37" fmla="*/ 397 h 1190"/>
                <a:gd name="T38" fmla="*/ 822 w 907"/>
                <a:gd name="T39" fmla="*/ 283 h 1190"/>
                <a:gd name="T40" fmla="*/ 907 w 907"/>
                <a:gd name="T41" fmla="*/ 255 h 1190"/>
                <a:gd name="T42" fmla="*/ 850 w 907"/>
                <a:gd name="T43" fmla="*/ 170 h 1190"/>
                <a:gd name="T44" fmla="*/ 879 w 907"/>
                <a:gd name="T45" fmla="*/ 141 h 1190"/>
                <a:gd name="T46" fmla="*/ 850 w 907"/>
                <a:gd name="T47" fmla="*/ 85 h 1190"/>
                <a:gd name="T48" fmla="*/ 879 w 907"/>
                <a:gd name="T49" fmla="*/ 56 h 1190"/>
                <a:gd name="T50" fmla="*/ 850 w 907"/>
                <a:gd name="T51" fmla="*/ 0 h 1190"/>
                <a:gd name="T52" fmla="*/ 708 w 907"/>
                <a:gd name="T53" fmla="*/ 0 h 1190"/>
                <a:gd name="T54" fmla="*/ 680 w 907"/>
                <a:gd name="T55" fmla="*/ 28 h 1190"/>
                <a:gd name="T56" fmla="*/ 708 w 907"/>
                <a:gd name="T57" fmla="*/ 56 h 1190"/>
                <a:gd name="T58" fmla="*/ 652 w 907"/>
                <a:gd name="T59" fmla="*/ 85 h 1190"/>
                <a:gd name="T60" fmla="*/ 737 w 907"/>
                <a:gd name="T61" fmla="*/ 113 h 1190"/>
                <a:gd name="T62" fmla="*/ 794 w 907"/>
                <a:gd name="T63" fmla="*/ 85 h 1190"/>
                <a:gd name="T64" fmla="*/ 822 w 907"/>
                <a:gd name="T65" fmla="*/ 141 h 1190"/>
                <a:gd name="T66" fmla="*/ 794 w 907"/>
                <a:gd name="T67" fmla="*/ 170 h 1190"/>
                <a:gd name="T68" fmla="*/ 737 w 907"/>
                <a:gd name="T69" fmla="*/ 141 h 1190"/>
                <a:gd name="T70" fmla="*/ 737 w 907"/>
                <a:gd name="T71" fmla="*/ 198 h 1190"/>
                <a:gd name="T72" fmla="*/ 708 w 907"/>
                <a:gd name="T73" fmla="*/ 283 h 1190"/>
                <a:gd name="T74" fmla="*/ 680 w 907"/>
                <a:gd name="T75" fmla="*/ 255 h 1190"/>
                <a:gd name="T76" fmla="*/ 708 w 907"/>
                <a:gd name="T77" fmla="*/ 141 h 1190"/>
                <a:gd name="T78" fmla="*/ 652 w 907"/>
                <a:gd name="T79" fmla="*/ 141 h 1190"/>
                <a:gd name="T80" fmla="*/ 595 w 907"/>
                <a:gd name="T81" fmla="*/ 255 h 1190"/>
                <a:gd name="T82" fmla="*/ 368 w 907"/>
                <a:gd name="T83" fmla="*/ 283 h 1190"/>
                <a:gd name="T84" fmla="*/ 368 w 907"/>
                <a:gd name="T85" fmla="*/ 425 h 1190"/>
                <a:gd name="T86" fmla="*/ 340 w 907"/>
                <a:gd name="T87" fmla="*/ 453 h 1190"/>
                <a:gd name="T88" fmla="*/ 425 w 907"/>
                <a:gd name="T89" fmla="*/ 595 h 1190"/>
                <a:gd name="T90" fmla="*/ 312 w 907"/>
                <a:gd name="T91" fmla="*/ 595 h 1190"/>
                <a:gd name="T92" fmla="*/ 312 w 907"/>
                <a:gd name="T93" fmla="*/ 623 h 1190"/>
                <a:gd name="T94" fmla="*/ 283 w 907"/>
                <a:gd name="T95" fmla="*/ 680 h 1190"/>
                <a:gd name="T96" fmla="*/ 227 w 907"/>
                <a:gd name="T97" fmla="*/ 652 h 1190"/>
                <a:gd name="T98" fmla="*/ 227 w 907"/>
                <a:gd name="T99" fmla="*/ 765 h 1190"/>
                <a:gd name="T100" fmla="*/ 340 w 907"/>
                <a:gd name="T101" fmla="*/ 822 h 1190"/>
                <a:gd name="T102" fmla="*/ 283 w 907"/>
                <a:gd name="T103" fmla="*/ 879 h 1190"/>
                <a:gd name="T104" fmla="*/ 227 w 907"/>
                <a:gd name="T105" fmla="*/ 850 h 1190"/>
                <a:gd name="T106" fmla="*/ 142 w 907"/>
                <a:gd name="T107" fmla="*/ 907 h 1190"/>
                <a:gd name="T108" fmla="*/ 142 w 907"/>
                <a:gd name="T109" fmla="*/ 992 h 1190"/>
                <a:gd name="T110" fmla="*/ 170 w 907"/>
                <a:gd name="T111" fmla="*/ 1020 h 1190"/>
                <a:gd name="T112" fmla="*/ 227 w 907"/>
                <a:gd name="T113" fmla="*/ 1020 h 1190"/>
                <a:gd name="T114" fmla="*/ 198 w 907"/>
                <a:gd name="T115" fmla="*/ 1105 h 1190"/>
                <a:gd name="T116" fmla="*/ 85 w 907"/>
                <a:gd name="T117" fmla="*/ 1105 h 1190"/>
                <a:gd name="T118" fmla="*/ 85 w 907"/>
                <a:gd name="T119" fmla="*/ 1077 h 1190"/>
                <a:gd name="T120" fmla="*/ 28 w 907"/>
                <a:gd name="T121" fmla="*/ 992 h 1190"/>
                <a:gd name="T122" fmla="*/ 0 w 907"/>
                <a:gd name="T123" fmla="*/ 1020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07" h="1190">
                  <a:moveTo>
                    <a:pt x="0" y="1020"/>
                  </a:moveTo>
                  <a:lnTo>
                    <a:pt x="28" y="1049"/>
                  </a:lnTo>
                  <a:lnTo>
                    <a:pt x="0" y="1105"/>
                  </a:lnTo>
                  <a:lnTo>
                    <a:pt x="85" y="1190"/>
                  </a:lnTo>
                  <a:lnTo>
                    <a:pt x="312" y="1134"/>
                  </a:lnTo>
                  <a:lnTo>
                    <a:pt x="425" y="1049"/>
                  </a:lnTo>
                  <a:lnTo>
                    <a:pt x="425" y="964"/>
                  </a:lnTo>
                  <a:lnTo>
                    <a:pt x="482" y="964"/>
                  </a:lnTo>
                  <a:lnTo>
                    <a:pt x="595" y="765"/>
                  </a:lnTo>
                  <a:lnTo>
                    <a:pt x="652" y="737"/>
                  </a:lnTo>
                  <a:lnTo>
                    <a:pt x="652" y="680"/>
                  </a:lnTo>
                  <a:lnTo>
                    <a:pt x="567" y="623"/>
                  </a:lnTo>
                  <a:lnTo>
                    <a:pt x="708" y="595"/>
                  </a:lnTo>
                  <a:lnTo>
                    <a:pt x="652" y="538"/>
                  </a:lnTo>
                  <a:lnTo>
                    <a:pt x="708" y="538"/>
                  </a:lnTo>
                  <a:lnTo>
                    <a:pt x="765" y="482"/>
                  </a:lnTo>
                  <a:lnTo>
                    <a:pt x="680" y="453"/>
                  </a:lnTo>
                  <a:lnTo>
                    <a:pt x="680" y="425"/>
                  </a:lnTo>
                  <a:lnTo>
                    <a:pt x="822" y="397"/>
                  </a:lnTo>
                  <a:lnTo>
                    <a:pt x="822" y="283"/>
                  </a:lnTo>
                  <a:lnTo>
                    <a:pt x="907" y="255"/>
                  </a:lnTo>
                  <a:lnTo>
                    <a:pt x="850" y="170"/>
                  </a:lnTo>
                  <a:lnTo>
                    <a:pt x="879" y="141"/>
                  </a:lnTo>
                  <a:lnTo>
                    <a:pt x="850" y="85"/>
                  </a:lnTo>
                  <a:lnTo>
                    <a:pt x="879" y="56"/>
                  </a:lnTo>
                  <a:lnTo>
                    <a:pt x="850" y="0"/>
                  </a:lnTo>
                  <a:lnTo>
                    <a:pt x="708" y="0"/>
                  </a:lnTo>
                  <a:lnTo>
                    <a:pt x="680" y="28"/>
                  </a:lnTo>
                  <a:lnTo>
                    <a:pt x="708" y="56"/>
                  </a:lnTo>
                  <a:lnTo>
                    <a:pt x="652" y="85"/>
                  </a:lnTo>
                  <a:lnTo>
                    <a:pt x="737" y="113"/>
                  </a:lnTo>
                  <a:lnTo>
                    <a:pt x="794" y="85"/>
                  </a:lnTo>
                  <a:lnTo>
                    <a:pt x="822" y="141"/>
                  </a:lnTo>
                  <a:lnTo>
                    <a:pt x="794" y="170"/>
                  </a:lnTo>
                  <a:lnTo>
                    <a:pt x="737" y="141"/>
                  </a:lnTo>
                  <a:lnTo>
                    <a:pt x="737" y="198"/>
                  </a:lnTo>
                  <a:lnTo>
                    <a:pt x="708" y="283"/>
                  </a:lnTo>
                  <a:lnTo>
                    <a:pt x="680" y="255"/>
                  </a:lnTo>
                  <a:lnTo>
                    <a:pt x="708" y="141"/>
                  </a:lnTo>
                  <a:lnTo>
                    <a:pt x="652" y="141"/>
                  </a:lnTo>
                  <a:lnTo>
                    <a:pt x="595" y="255"/>
                  </a:lnTo>
                  <a:lnTo>
                    <a:pt x="368" y="283"/>
                  </a:lnTo>
                  <a:lnTo>
                    <a:pt x="368" y="425"/>
                  </a:lnTo>
                  <a:lnTo>
                    <a:pt x="340" y="453"/>
                  </a:lnTo>
                  <a:lnTo>
                    <a:pt x="425" y="595"/>
                  </a:lnTo>
                  <a:lnTo>
                    <a:pt x="312" y="595"/>
                  </a:lnTo>
                  <a:lnTo>
                    <a:pt x="312" y="623"/>
                  </a:lnTo>
                  <a:lnTo>
                    <a:pt x="283" y="680"/>
                  </a:lnTo>
                  <a:lnTo>
                    <a:pt x="227" y="652"/>
                  </a:lnTo>
                  <a:lnTo>
                    <a:pt x="227" y="765"/>
                  </a:lnTo>
                  <a:lnTo>
                    <a:pt x="340" y="822"/>
                  </a:lnTo>
                  <a:lnTo>
                    <a:pt x="283" y="879"/>
                  </a:lnTo>
                  <a:lnTo>
                    <a:pt x="227" y="850"/>
                  </a:lnTo>
                  <a:lnTo>
                    <a:pt x="142" y="907"/>
                  </a:lnTo>
                  <a:lnTo>
                    <a:pt x="142" y="992"/>
                  </a:lnTo>
                  <a:lnTo>
                    <a:pt x="170" y="1020"/>
                  </a:lnTo>
                  <a:lnTo>
                    <a:pt x="227" y="1020"/>
                  </a:lnTo>
                  <a:lnTo>
                    <a:pt x="198" y="1105"/>
                  </a:lnTo>
                  <a:lnTo>
                    <a:pt x="85" y="1105"/>
                  </a:lnTo>
                  <a:lnTo>
                    <a:pt x="85" y="1077"/>
                  </a:lnTo>
                  <a:lnTo>
                    <a:pt x="28" y="992"/>
                  </a:lnTo>
                  <a:lnTo>
                    <a:pt x="0" y="102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42" name="Freeform 34">
              <a:extLst>
                <a:ext uri="{FF2B5EF4-FFF2-40B4-BE49-F238E27FC236}">
                  <a16:creationId xmlns:a16="http://schemas.microsoft.com/office/drawing/2014/main" id="{1115B2D3-928E-44A0-A8D6-21726A14BB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1" y="1011"/>
              <a:ext cx="113" cy="85"/>
            </a:xfrm>
            <a:custGeom>
              <a:avLst/>
              <a:gdLst>
                <a:gd name="T0" fmla="*/ 113 w 113"/>
                <a:gd name="T1" fmla="*/ 29 h 85"/>
                <a:gd name="T2" fmla="*/ 57 w 113"/>
                <a:gd name="T3" fmla="*/ 85 h 85"/>
                <a:gd name="T4" fmla="*/ 0 w 113"/>
                <a:gd name="T5" fmla="*/ 29 h 85"/>
                <a:gd name="T6" fmla="*/ 28 w 113"/>
                <a:gd name="T7" fmla="*/ 0 h 85"/>
                <a:gd name="T8" fmla="*/ 113 w 113"/>
                <a:gd name="T9" fmla="*/ 29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85">
                  <a:moveTo>
                    <a:pt x="113" y="29"/>
                  </a:moveTo>
                  <a:lnTo>
                    <a:pt x="57" y="85"/>
                  </a:lnTo>
                  <a:lnTo>
                    <a:pt x="0" y="29"/>
                  </a:lnTo>
                  <a:lnTo>
                    <a:pt x="28" y="0"/>
                  </a:lnTo>
                  <a:lnTo>
                    <a:pt x="113" y="2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43" name="Freeform 35">
              <a:extLst>
                <a:ext uri="{FF2B5EF4-FFF2-40B4-BE49-F238E27FC236}">
                  <a16:creationId xmlns:a16="http://schemas.microsoft.com/office/drawing/2014/main" id="{B47AACD8-4E79-4566-A301-5DE544C7F23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8" y="1266"/>
              <a:ext cx="255" cy="312"/>
            </a:xfrm>
            <a:custGeom>
              <a:avLst/>
              <a:gdLst>
                <a:gd name="T0" fmla="*/ 0 w 255"/>
                <a:gd name="T1" fmla="*/ 29 h 312"/>
                <a:gd name="T2" fmla="*/ 57 w 255"/>
                <a:gd name="T3" fmla="*/ 85 h 312"/>
                <a:gd name="T4" fmla="*/ 28 w 255"/>
                <a:gd name="T5" fmla="*/ 114 h 312"/>
                <a:gd name="T6" fmla="*/ 28 w 255"/>
                <a:gd name="T7" fmla="*/ 199 h 312"/>
                <a:gd name="T8" fmla="*/ 0 w 255"/>
                <a:gd name="T9" fmla="*/ 255 h 312"/>
                <a:gd name="T10" fmla="*/ 28 w 255"/>
                <a:gd name="T11" fmla="*/ 312 h 312"/>
                <a:gd name="T12" fmla="*/ 85 w 255"/>
                <a:gd name="T13" fmla="*/ 312 h 312"/>
                <a:gd name="T14" fmla="*/ 85 w 255"/>
                <a:gd name="T15" fmla="*/ 255 h 312"/>
                <a:gd name="T16" fmla="*/ 170 w 255"/>
                <a:gd name="T17" fmla="*/ 255 h 312"/>
                <a:gd name="T18" fmla="*/ 170 w 255"/>
                <a:gd name="T19" fmla="*/ 199 h 312"/>
                <a:gd name="T20" fmla="*/ 227 w 255"/>
                <a:gd name="T21" fmla="*/ 199 h 312"/>
                <a:gd name="T22" fmla="*/ 255 w 255"/>
                <a:gd name="T23" fmla="*/ 170 h 312"/>
                <a:gd name="T24" fmla="*/ 198 w 255"/>
                <a:gd name="T25" fmla="*/ 114 h 312"/>
                <a:gd name="T26" fmla="*/ 170 w 255"/>
                <a:gd name="T27" fmla="*/ 142 h 312"/>
                <a:gd name="T28" fmla="*/ 142 w 255"/>
                <a:gd name="T29" fmla="*/ 142 h 312"/>
                <a:gd name="T30" fmla="*/ 170 w 255"/>
                <a:gd name="T31" fmla="*/ 29 h 312"/>
                <a:gd name="T32" fmla="*/ 85 w 255"/>
                <a:gd name="T33" fmla="*/ 0 h 312"/>
                <a:gd name="T34" fmla="*/ 0 w 255"/>
                <a:gd name="T35" fmla="*/ 0 h 312"/>
                <a:gd name="T36" fmla="*/ 0 w 255"/>
                <a:gd name="T37" fmla="*/ 2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5" h="312">
                  <a:moveTo>
                    <a:pt x="0" y="29"/>
                  </a:moveTo>
                  <a:lnTo>
                    <a:pt x="57" y="85"/>
                  </a:lnTo>
                  <a:lnTo>
                    <a:pt x="28" y="114"/>
                  </a:lnTo>
                  <a:lnTo>
                    <a:pt x="28" y="199"/>
                  </a:lnTo>
                  <a:lnTo>
                    <a:pt x="0" y="255"/>
                  </a:lnTo>
                  <a:lnTo>
                    <a:pt x="28" y="312"/>
                  </a:lnTo>
                  <a:lnTo>
                    <a:pt x="85" y="312"/>
                  </a:lnTo>
                  <a:lnTo>
                    <a:pt x="85" y="255"/>
                  </a:lnTo>
                  <a:lnTo>
                    <a:pt x="170" y="255"/>
                  </a:lnTo>
                  <a:lnTo>
                    <a:pt x="170" y="199"/>
                  </a:lnTo>
                  <a:lnTo>
                    <a:pt x="227" y="199"/>
                  </a:lnTo>
                  <a:lnTo>
                    <a:pt x="255" y="170"/>
                  </a:lnTo>
                  <a:lnTo>
                    <a:pt x="198" y="114"/>
                  </a:lnTo>
                  <a:lnTo>
                    <a:pt x="170" y="142"/>
                  </a:lnTo>
                  <a:lnTo>
                    <a:pt x="142" y="142"/>
                  </a:lnTo>
                  <a:lnTo>
                    <a:pt x="170" y="29"/>
                  </a:lnTo>
                  <a:lnTo>
                    <a:pt x="85" y="0"/>
                  </a:lnTo>
                  <a:lnTo>
                    <a:pt x="0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44" name="Freeform 36">
              <a:extLst>
                <a:ext uri="{FF2B5EF4-FFF2-40B4-BE49-F238E27FC236}">
                  <a16:creationId xmlns:a16="http://schemas.microsoft.com/office/drawing/2014/main" id="{94B388D9-584F-465B-B313-479F6A701C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" y="1351"/>
              <a:ext cx="963" cy="652"/>
            </a:xfrm>
            <a:custGeom>
              <a:avLst/>
              <a:gdLst>
                <a:gd name="T0" fmla="*/ 141 w 963"/>
                <a:gd name="T1" fmla="*/ 426 h 652"/>
                <a:gd name="T2" fmla="*/ 113 w 963"/>
                <a:gd name="T3" fmla="*/ 454 h 652"/>
                <a:gd name="T4" fmla="*/ 85 w 963"/>
                <a:gd name="T5" fmla="*/ 454 h 652"/>
                <a:gd name="T6" fmla="*/ 56 w 963"/>
                <a:gd name="T7" fmla="*/ 482 h 652"/>
                <a:gd name="T8" fmla="*/ 28 w 963"/>
                <a:gd name="T9" fmla="*/ 397 h 652"/>
                <a:gd name="T10" fmla="*/ 0 w 963"/>
                <a:gd name="T11" fmla="*/ 369 h 652"/>
                <a:gd name="T12" fmla="*/ 0 w 963"/>
                <a:gd name="T13" fmla="*/ 312 h 652"/>
                <a:gd name="T14" fmla="*/ 56 w 963"/>
                <a:gd name="T15" fmla="*/ 312 h 652"/>
                <a:gd name="T16" fmla="*/ 56 w 963"/>
                <a:gd name="T17" fmla="*/ 256 h 652"/>
                <a:gd name="T18" fmla="*/ 85 w 963"/>
                <a:gd name="T19" fmla="*/ 170 h 652"/>
                <a:gd name="T20" fmla="*/ 28 w 963"/>
                <a:gd name="T21" fmla="*/ 142 h 652"/>
                <a:gd name="T22" fmla="*/ 85 w 963"/>
                <a:gd name="T23" fmla="*/ 85 h 652"/>
                <a:gd name="T24" fmla="*/ 170 w 963"/>
                <a:gd name="T25" fmla="*/ 85 h 652"/>
                <a:gd name="T26" fmla="*/ 141 w 963"/>
                <a:gd name="T27" fmla="*/ 114 h 652"/>
                <a:gd name="T28" fmla="*/ 170 w 963"/>
                <a:gd name="T29" fmla="*/ 142 h 652"/>
                <a:gd name="T30" fmla="*/ 226 w 963"/>
                <a:gd name="T31" fmla="*/ 114 h 652"/>
                <a:gd name="T32" fmla="*/ 255 w 963"/>
                <a:gd name="T33" fmla="*/ 170 h 652"/>
                <a:gd name="T34" fmla="*/ 311 w 963"/>
                <a:gd name="T35" fmla="*/ 170 h 652"/>
                <a:gd name="T36" fmla="*/ 283 w 963"/>
                <a:gd name="T37" fmla="*/ 142 h 652"/>
                <a:gd name="T38" fmla="*/ 340 w 963"/>
                <a:gd name="T39" fmla="*/ 142 h 652"/>
                <a:gd name="T40" fmla="*/ 453 w 963"/>
                <a:gd name="T41" fmla="*/ 57 h 652"/>
                <a:gd name="T42" fmla="*/ 425 w 963"/>
                <a:gd name="T43" fmla="*/ 29 h 652"/>
                <a:gd name="T44" fmla="*/ 453 w 963"/>
                <a:gd name="T45" fmla="*/ 0 h 652"/>
                <a:gd name="T46" fmla="*/ 538 w 963"/>
                <a:gd name="T47" fmla="*/ 57 h 652"/>
                <a:gd name="T48" fmla="*/ 510 w 963"/>
                <a:gd name="T49" fmla="*/ 85 h 652"/>
                <a:gd name="T50" fmla="*/ 482 w 963"/>
                <a:gd name="T51" fmla="*/ 85 h 652"/>
                <a:gd name="T52" fmla="*/ 453 w 963"/>
                <a:gd name="T53" fmla="*/ 170 h 652"/>
                <a:gd name="T54" fmla="*/ 482 w 963"/>
                <a:gd name="T55" fmla="*/ 199 h 652"/>
                <a:gd name="T56" fmla="*/ 510 w 963"/>
                <a:gd name="T57" fmla="*/ 199 h 652"/>
                <a:gd name="T58" fmla="*/ 595 w 963"/>
                <a:gd name="T59" fmla="*/ 256 h 652"/>
                <a:gd name="T60" fmla="*/ 680 w 963"/>
                <a:gd name="T61" fmla="*/ 227 h 652"/>
                <a:gd name="T62" fmla="*/ 765 w 963"/>
                <a:gd name="T63" fmla="*/ 142 h 652"/>
                <a:gd name="T64" fmla="*/ 850 w 963"/>
                <a:gd name="T65" fmla="*/ 227 h 652"/>
                <a:gd name="T66" fmla="*/ 878 w 963"/>
                <a:gd name="T67" fmla="*/ 170 h 652"/>
                <a:gd name="T68" fmla="*/ 878 w 963"/>
                <a:gd name="T69" fmla="*/ 114 h 652"/>
                <a:gd name="T70" fmla="*/ 963 w 963"/>
                <a:gd name="T71" fmla="*/ 114 h 652"/>
                <a:gd name="T72" fmla="*/ 935 w 963"/>
                <a:gd name="T73" fmla="*/ 284 h 652"/>
                <a:gd name="T74" fmla="*/ 878 w 963"/>
                <a:gd name="T75" fmla="*/ 341 h 652"/>
                <a:gd name="T76" fmla="*/ 822 w 963"/>
                <a:gd name="T77" fmla="*/ 511 h 652"/>
                <a:gd name="T78" fmla="*/ 907 w 963"/>
                <a:gd name="T79" fmla="*/ 624 h 652"/>
                <a:gd name="T80" fmla="*/ 878 w 963"/>
                <a:gd name="T81" fmla="*/ 652 h 652"/>
                <a:gd name="T82" fmla="*/ 822 w 963"/>
                <a:gd name="T83" fmla="*/ 624 h 652"/>
                <a:gd name="T84" fmla="*/ 822 w 963"/>
                <a:gd name="T85" fmla="*/ 596 h 652"/>
                <a:gd name="T86" fmla="*/ 737 w 963"/>
                <a:gd name="T87" fmla="*/ 624 h 652"/>
                <a:gd name="T88" fmla="*/ 652 w 963"/>
                <a:gd name="T89" fmla="*/ 539 h 652"/>
                <a:gd name="T90" fmla="*/ 623 w 963"/>
                <a:gd name="T91" fmla="*/ 454 h 652"/>
                <a:gd name="T92" fmla="*/ 595 w 963"/>
                <a:gd name="T93" fmla="*/ 426 h 652"/>
                <a:gd name="T94" fmla="*/ 510 w 963"/>
                <a:gd name="T95" fmla="*/ 426 h 652"/>
                <a:gd name="T96" fmla="*/ 453 w 963"/>
                <a:gd name="T97" fmla="*/ 454 h 652"/>
                <a:gd name="T98" fmla="*/ 425 w 963"/>
                <a:gd name="T99" fmla="*/ 397 h 652"/>
                <a:gd name="T100" fmla="*/ 396 w 963"/>
                <a:gd name="T101" fmla="*/ 397 h 652"/>
                <a:gd name="T102" fmla="*/ 283 w 963"/>
                <a:gd name="T103" fmla="*/ 284 h 652"/>
                <a:gd name="T104" fmla="*/ 283 w 963"/>
                <a:gd name="T105" fmla="*/ 312 h 652"/>
                <a:gd name="T106" fmla="*/ 255 w 963"/>
                <a:gd name="T107" fmla="*/ 312 h 652"/>
                <a:gd name="T108" fmla="*/ 255 w 963"/>
                <a:gd name="T109" fmla="*/ 369 h 652"/>
                <a:gd name="T110" fmla="*/ 198 w 963"/>
                <a:gd name="T111" fmla="*/ 341 h 652"/>
                <a:gd name="T112" fmla="*/ 141 w 963"/>
                <a:gd name="T113" fmla="*/ 426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63" h="652">
                  <a:moveTo>
                    <a:pt x="141" y="426"/>
                  </a:moveTo>
                  <a:lnTo>
                    <a:pt x="113" y="454"/>
                  </a:lnTo>
                  <a:lnTo>
                    <a:pt x="85" y="454"/>
                  </a:lnTo>
                  <a:lnTo>
                    <a:pt x="56" y="482"/>
                  </a:lnTo>
                  <a:lnTo>
                    <a:pt x="28" y="397"/>
                  </a:lnTo>
                  <a:lnTo>
                    <a:pt x="0" y="369"/>
                  </a:lnTo>
                  <a:lnTo>
                    <a:pt x="0" y="312"/>
                  </a:lnTo>
                  <a:lnTo>
                    <a:pt x="56" y="312"/>
                  </a:lnTo>
                  <a:lnTo>
                    <a:pt x="56" y="256"/>
                  </a:lnTo>
                  <a:lnTo>
                    <a:pt x="85" y="170"/>
                  </a:lnTo>
                  <a:lnTo>
                    <a:pt x="28" y="142"/>
                  </a:lnTo>
                  <a:lnTo>
                    <a:pt x="85" y="85"/>
                  </a:lnTo>
                  <a:lnTo>
                    <a:pt x="170" y="85"/>
                  </a:lnTo>
                  <a:lnTo>
                    <a:pt x="141" y="114"/>
                  </a:lnTo>
                  <a:lnTo>
                    <a:pt x="170" y="142"/>
                  </a:lnTo>
                  <a:lnTo>
                    <a:pt x="226" y="114"/>
                  </a:lnTo>
                  <a:lnTo>
                    <a:pt x="255" y="170"/>
                  </a:lnTo>
                  <a:lnTo>
                    <a:pt x="311" y="170"/>
                  </a:lnTo>
                  <a:lnTo>
                    <a:pt x="283" y="142"/>
                  </a:lnTo>
                  <a:lnTo>
                    <a:pt x="340" y="142"/>
                  </a:lnTo>
                  <a:lnTo>
                    <a:pt x="453" y="57"/>
                  </a:lnTo>
                  <a:lnTo>
                    <a:pt x="425" y="29"/>
                  </a:lnTo>
                  <a:lnTo>
                    <a:pt x="453" y="0"/>
                  </a:lnTo>
                  <a:lnTo>
                    <a:pt x="538" y="57"/>
                  </a:lnTo>
                  <a:lnTo>
                    <a:pt x="510" y="85"/>
                  </a:lnTo>
                  <a:lnTo>
                    <a:pt x="482" y="85"/>
                  </a:lnTo>
                  <a:lnTo>
                    <a:pt x="453" y="170"/>
                  </a:lnTo>
                  <a:lnTo>
                    <a:pt x="482" y="199"/>
                  </a:lnTo>
                  <a:lnTo>
                    <a:pt x="510" y="199"/>
                  </a:lnTo>
                  <a:lnTo>
                    <a:pt x="595" y="256"/>
                  </a:lnTo>
                  <a:lnTo>
                    <a:pt x="680" y="227"/>
                  </a:lnTo>
                  <a:lnTo>
                    <a:pt x="765" y="142"/>
                  </a:lnTo>
                  <a:lnTo>
                    <a:pt x="850" y="227"/>
                  </a:lnTo>
                  <a:lnTo>
                    <a:pt x="878" y="170"/>
                  </a:lnTo>
                  <a:lnTo>
                    <a:pt x="878" y="114"/>
                  </a:lnTo>
                  <a:lnTo>
                    <a:pt x="963" y="114"/>
                  </a:lnTo>
                  <a:lnTo>
                    <a:pt x="935" y="284"/>
                  </a:lnTo>
                  <a:lnTo>
                    <a:pt x="878" y="341"/>
                  </a:lnTo>
                  <a:lnTo>
                    <a:pt x="822" y="511"/>
                  </a:lnTo>
                  <a:lnTo>
                    <a:pt x="907" y="624"/>
                  </a:lnTo>
                  <a:lnTo>
                    <a:pt x="878" y="652"/>
                  </a:lnTo>
                  <a:lnTo>
                    <a:pt x="822" y="624"/>
                  </a:lnTo>
                  <a:lnTo>
                    <a:pt x="822" y="596"/>
                  </a:lnTo>
                  <a:lnTo>
                    <a:pt x="737" y="624"/>
                  </a:lnTo>
                  <a:lnTo>
                    <a:pt x="652" y="539"/>
                  </a:lnTo>
                  <a:lnTo>
                    <a:pt x="623" y="454"/>
                  </a:lnTo>
                  <a:lnTo>
                    <a:pt x="595" y="426"/>
                  </a:lnTo>
                  <a:lnTo>
                    <a:pt x="510" y="426"/>
                  </a:lnTo>
                  <a:lnTo>
                    <a:pt x="453" y="454"/>
                  </a:lnTo>
                  <a:lnTo>
                    <a:pt x="425" y="397"/>
                  </a:lnTo>
                  <a:lnTo>
                    <a:pt x="396" y="397"/>
                  </a:lnTo>
                  <a:lnTo>
                    <a:pt x="283" y="284"/>
                  </a:lnTo>
                  <a:lnTo>
                    <a:pt x="283" y="312"/>
                  </a:lnTo>
                  <a:lnTo>
                    <a:pt x="255" y="312"/>
                  </a:lnTo>
                  <a:lnTo>
                    <a:pt x="255" y="369"/>
                  </a:lnTo>
                  <a:lnTo>
                    <a:pt x="198" y="341"/>
                  </a:lnTo>
                  <a:lnTo>
                    <a:pt x="141" y="42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45" name="Freeform 37">
              <a:extLst>
                <a:ext uri="{FF2B5EF4-FFF2-40B4-BE49-F238E27FC236}">
                  <a16:creationId xmlns:a16="http://schemas.microsoft.com/office/drawing/2014/main" id="{5A24113E-2281-4061-945F-5A5374FCA3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1" y="1947"/>
              <a:ext cx="283" cy="340"/>
            </a:xfrm>
            <a:custGeom>
              <a:avLst/>
              <a:gdLst>
                <a:gd name="T0" fmla="*/ 85 w 283"/>
                <a:gd name="T1" fmla="*/ 340 h 340"/>
                <a:gd name="T2" fmla="*/ 85 w 283"/>
                <a:gd name="T3" fmla="*/ 227 h 340"/>
                <a:gd name="T4" fmla="*/ 28 w 283"/>
                <a:gd name="T5" fmla="*/ 227 h 340"/>
                <a:gd name="T6" fmla="*/ 28 w 283"/>
                <a:gd name="T7" fmla="*/ 170 h 340"/>
                <a:gd name="T8" fmla="*/ 0 w 283"/>
                <a:gd name="T9" fmla="*/ 141 h 340"/>
                <a:gd name="T10" fmla="*/ 28 w 283"/>
                <a:gd name="T11" fmla="*/ 28 h 340"/>
                <a:gd name="T12" fmla="*/ 85 w 283"/>
                <a:gd name="T13" fmla="*/ 56 h 340"/>
                <a:gd name="T14" fmla="*/ 141 w 283"/>
                <a:gd name="T15" fmla="*/ 0 h 340"/>
                <a:gd name="T16" fmla="*/ 227 w 283"/>
                <a:gd name="T17" fmla="*/ 56 h 340"/>
                <a:gd name="T18" fmla="*/ 255 w 283"/>
                <a:gd name="T19" fmla="*/ 56 h 340"/>
                <a:gd name="T20" fmla="*/ 255 w 283"/>
                <a:gd name="T21" fmla="*/ 113 h 340"/>
                <a:gd name="T22" fmla="*/ 227 w 283"/>
                <a:gd name="T23" fmla="*/ 170 h 340"/>
                <a:gd name="T24" fmla="*/ 283 w 283"/>
                <a:gd name="T25" fmla="*/ 227 h 340"/>
                <a:gd name="T26" fmla="*/ 198 w 283"/>
                <a:gd name="T27" fmla="*/ 283 h 340"/>
                <a:gd name="T28" fmla="*/ 198 w 283"/>
                <a:gd name="T29" fmla="*/ 312 h 340"/>
                <a:gd name="T30" fmla="*/ 85 w 283"/>
                <a:gd name="T31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3" h="340">
                  <a:moveTo>
                    <a:pt x="85" y="340"/>
                  </a:moveTo>
                  <a:lnTo>
                    <a:pt x="85" y="227"/>
                  </a:lnTo>
                  <a:lnTo>
                    <a:pt x="28" y="227"/>
                  </a:lnTo>
                  <a:lnTo>
                    <a:pt x="28" y="170"/>
                  </a:lnTo>
                  <a:lnTo>
                    <a:pt x="0" y="141"/>
                  </a:lnTo>
                  <a:lnTo>
                    <a:pt x="28" y="28"/>
                  </a:lnTo>
                  <a:lnTo>
                    <a:pt x="85" y="56"/>
                  </a:lnTo>
                  <a:lnTo>
                    <a:pt x="141" y="0"/>
                  </a:lnTo>
                  <a:lnTo>
                    <a:pt x="227" y="56"/>
                  </a:lnTo>
                  <a:lnTo>
                    <a:pt x="255" y="56"/>
                  </a:lnTo>
                  <a:lnTo>
                    <a:pt x="255" y="113"/>
                  </a:lnTo>
                  <a:lnTo>
                    <a:pt x="227" y="170"/>
                  </a:lnTo>
                  <a:lnTo>
                    <a:pt x="283" y="227"/>
                  </a:lnTo>
                  <a:lnTo>
                    <a:pt x="198" y="283"/>
                  </a:lnTo>
                  <a:lnTo>
                    <a:pt x="198" y="312"/>
                  </a:lnTo>
                  <a:lnTo>
                    <a:pt x="85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46" name="Freeform 38">
              <a:extLst>
                <a:ext uri="{FF2B5EF4-FFF2-40B4-BE49-F238E27FC236}">
                  <a16:creationId xmlns:a16="http://schemas.microsoft.com/office/drawing/2014/main" id="{534C8C96-1725-462E-82E6-DA1EE10A6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" y="1635"/>
              <a:ext cx="1361" cy="1417"/>
            </a:xfrm>
            <a:custGeom>
              <a:avLst/>
              <a:gdLst>
                <a:gd name="T0" fmla="*/ 1247 w 1361"/>
                <a:gd name="T1" fmla="*/ 992 h 1417"/>
                <a:gd name="T2" fmla="*/ 1219 w 1361"/>
                <a:gd name="T3" fmla="*/ 1219 h 1417"/>
                <a:gd name="T4" fmla="*/ 1134 w 1361"/>
                <a:gd name="T5" fmla="*/ 1304 h 1417"/>
                <a:gd name="T6" fmla="*/ 1049 w 1361"/>
                <a:gd name="T7" fmla="*/ 1332 h 1417"/>
                <a:gd name="T8" fmla="*/ 992 w 1361"/>
                <a:gd name="T9" fmla="*/ 1361 h 1417"/>
                <a:gd name="T10" fmla="*/ 935 w 1361"/>
                <a:gd name="T11" fmla="*/ 1389 h 1417"/>
                <a:gd name="T12" fmla="*/ 879 w 1361"/>
                <a:gd name="T13" fmla="*/ 1361 h 1417"/>
                <a:gd name="T14" fmla="*/ 822 w 1361"/>
                <a:gd name="T15" fmla="*/ 1304 h 1417"/>
                <a:gd name="T16" fmla="*/ 850 w 1361"/>
                <a:gd name="T17" fmla="*/ 1191 h 1417"/>
                <a:gd name="T18" fmla="*/ 850 w 1361"/>
                <a:gd name="T19" fmla="*/ 1134 h 1417"/>
                <a:gd name="T20" fmla="*/ 907 w 1361"/>
                <a:gd name="T21" fmla="*/ 964 h 1417"/>
                <a:gd name="T22" fmla="*/ 709 w 1361"/>
                <a:gd name="T23" fmla="*/ 964 h 1417"/>
                <a:gd name="T24" fmla="*/ 652 w 1361"/>
                <a:gd name="T25" fmla="*/ 935 h 1417"/>
                <a:gd name="T26" fmla="*/ 652 w 1361"/>
                <a:gd name="T27" fmla="*/ 1077 h 1417"/>
                <a:gd name="T28" fmla="*/ 567 w 1361"/>
                <a:gd name="T29" fmla="*/ 1134 h 1417"/>
                <a:gd name="T30" fmla="*/ 510 w 1361"/>
                <a:gd name="T31" fmla="*/ 1162 h 1417"/>
                <a:gd name="T32" fmla="*/ 425 w 1361"/>
                <a:gd name="T33" fmla="*/ 1077 h 1417"/>
                <a:gd name="T34" fmla="*/ 567 w 1361"/>
                <a:gd name="T35" fmla="*/ 1049 h 1417"/>
                <a:gd name="T36" fmla="*/ 567 w 1361"/>
                <a:gd name="T37" fmla="*/ 964 h 1417"/>
                <a:gd name="T38" fmla="*/ 453 w 1361"/>
                <a:gd name="T39" fmla="*/ 850 h 1417"/>
                <a:gd name="T40" fmla="*/ 425 w 1361"/>
                <a:gd name="T41" fmla="*/ 765 h 1417"/>
                <a:gd name="T42" fmla="*/ 510 w 1361"/>
                <a:gd name="T43" fmla="*/ 624 h 1417"/>
                <a:gd name="T44" fmla="*/ 539 w 1361"/>
                <a:gd name="T45" fmla="*/ 482 h 1417"/>
                <a:gd name="T46" fmla="*/ 539 w 1361"/>
                <a:gd name="T47" fmla="*/ 368 h 1417"/>
                <a:gd name="T48" fmla="*/ 340 w 1361"/>
                <a:gd name="T49" fmla="*/ 340 h 1417"/>
                <a:gd name="T50" fmla="*/ 340 w 1361"/>
                <a:gd name="T51" fmla="*/ 539 h 1417"/>
                <a:gd name="T52" fmla="*/ 340 w 1361"/>
                <a:gd name="T53" fmla="*/ 737 h 1417"/>
                <a:gd name="T54" fmla="*/ 312 w 1361"/>
                <a:gd name="T55" fmla="*/ 652 h 1417"/>
                <a:gd name="T56" fmla="*/ 142 w 1361"/>
                <a:gd name="T57" fmla="*/ 624 h 1417"/>
                <a:gd name="T58" fmla="*/ 28 w 1361"/>
                <a:gd name="T59" fmla="*/ 624 h 1417"/>
                <a:gd name="T60" fmla="*/ 0 w 1361"/>
                <a:gd name="T61" fmla="*/ 510 h 1417"/>
                <a:gd name="T62" fmla="*/ 0 w 1361"/>
                <a:gd name="T63" fmla="*/ 482 h 1417"/>
                <a:gd name="T64" fmla="*/ 113 w 1361"/>
                <a:gd name="T65" fmla="*/ 368 h 1417"/>
                <a:gd name="T66" fmla="*/ 198 w 1361"/>
                <a:gd name="T67" fmla="*/ 198 h 1417"/>
                <a:gd name="T68" fmla="*/ 312 w 1361"/>
                <a:gd name="T69" fmla="*/ 85 h 1417"/>
                <a:gd name="T70" fmla="*/ 340 w 1361"/>
                <a:gd name="T71" fmla="*/ 0 h 1417"/>
                <a:gd name="T72" fmla="*/ 510 w 1361"/>
                <a:gd name="T73" fmla="*/ 170 h 1417"/>
                <a:gd name="T74" fmla="*/ 680 w 1361"/>
                <a:gd name="T75" fmla="*/ 170 h 1417"/>
                <a:gd name="T76" fmla="*/ 879 w 1361"/>
                <a:gd name="T77" fmla="*/ 312 h 1417"/>
                <a:gd name="T78" fmla="*/ 964 w 1361"/>
                <a:gd name="T79" fmla="*/ 340 h 1417"/>
                <a:gd name="T80" fmla="*/ 1077 w 1361"/>
                <a:gd name="T81" fmla="*/ 539 h 1417"/>
                <a:gd name="T82" fmla="*/ 1106 w 1361"/>
                <a:gd name="T83" fmla="*/ 765 h 1417"/>
                <a:gd name="T84" fmla="*/ 1361 w 1361"/>
                <a:gd name="T85" fmla="*/ 879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61" h="1417">
                  <a:moveTo>
                    <a:pt x="1361" y="879"/>
                  </a:moveTo>
                  <a:lnTo>
                    <a:pt x="1276" y="935"/>
                  </a:lnTo>
                  <a:lnTo>
                    <a:pt x="1247" y="992"/>
                  </a:lnTo>
                  <a:lnTo>
                    <a:pt x="1219" y="1106"/>
                  </a:lnTo>
                  <a:lnTo>
                    <a:pt x="1247" y="1191"/>
                  </a:lnTo>
                  <a:lnTo>
                    <a:pt x="1219" y="1219"/>
                  </a:lnTo>
                  <a:lnTo>
                    <a:pt x="1247" y="1247"/>
                  </a:lnTo>
                  <a:lnTo>
                    <a:pt x="1162" y="1304"/>
                  </a:lnTo>
                  <a:lnTo>
                    <a:pt x="1134" y="1304"/>
                  </a:lnTo>
                  <a:lnTo>
                    <a:pt x="1077" y="1361"/>
                  </a:lnTo>
                  <a:lnTo>
                    <a:pt x="1020" y="1361"/>
                  </a:lnTo>
                  <a:lnTo>
                    <a:pt x="1049" y="1332"/>
                  </a:lnTo>
                  <a:lnTo>
                    <a:pt x="1020" y="1276"/>
                  </a:lnTo>
                  <a:lnTo>
                    <a:pt x="992" y="1276"/>
                  </a:lnTo>
                  <a:lnTo>
                    <a:pt x="992" y="1361"/>
                  </a:lnTo>
                  <a:lnTo>
                    <a:pt x="935" y="1304"/>
                  </a:lnTo>
                  <a:lnTo>
                    <a:pt x="879" y="1304"/>
                  </a:lnTo>
                  <a:lnTo>
                    <a:pt x="935" y="1389"/>
                  </a:lnTo>
                  <a:lnTo>
                    <a:pt x="879" y="1417"/>
                  </a:lnTo>
                  <a:lnTo>
                    <a:pt x="850" y="1389"/>
                  </a:lnTo>
                  <a:lnTo>
                    <a:pt x="879" y="1361"/>
                  </a:lnTo>
                  <a:lnTo>
                    <a:pt x="794" y="1361"/>
                  </a:lnTo>
                  <a:lnTo>
                    <a:pt x="794" y="1332"/>
                  </a:lnTo>
                  <a:lnTo>
                    <a:pt x="822" y="1304"/>
                  </a:lnTo>
                  <a:lnTo>
                    <a:pt x="794" y="1276"/>
                  </a:lnTo>
                  <a:lnTo>
                    <a:pt x="765" y="1162"/>
                  </a:lnTo>
                  <a:lnTo>
                    <a:pt x="850" y="1191"/>
                  </a:lnTo>
                  <a:lnTo>
                    <a:pt x="794" y="1134"/>
                  </a:lnTo>
                  <a:lnTo>
                    <a:pt x="822" y="1077"/>
                  </a:lnTo>
                  <a:lnTo>
                    <a:pt x="850" y="1134"/>
                  </a:lnTo>
                  <a:lnTo>
                    <a:pt x="907" y="1077"/>
                  </a:lnTo>
                  <a:lnTo>
                    <a:pt x="879" y="1049"/>
                  </a:lnTo>
                  <a:lnTo>
                    <a:pt x="907" y="964"/>
                  </a:lnTo>
                  <a:lnTo>
                    <a:pt x="850" y="964"/>
                  </a:lnTo>
                  <a:lnTo>
                    <a:pt x="765" y="1077"/>
                  </a:lnTo>
                  <a:lnTo>
                    <a:pt x="709" y="964"/>
                  </a:lnTo>
                  <a:lnTo>
                    <a:pt x="737" y="879"/>
                  </a:lnTo>
                  <a:lnTo>
                    <a:pt x="652" y="879"/>
                  </a:lnTo>
                  <a:lnTo>
                    <a:pt x="652" y="935"/>
                  </a:lnTo>
                  <a:lnTo>
                    <a:pt x="624" y="964"/>
                  </a:lnTo>
                  <a:lnTo>
                    <a:pt x="680" y="992"/>
                  </a:lnTo>
                  <a:lnTo>
                    <a:pt x="652" y="1077"/>
                  </a:lnTo>
                  <a:lnTo>
                    <a:pt x="624" y="1077"/>
                  </a:lnTo>
                  <a:lnTo>
                    <a:pt x="680" y="1134"/>
                  </a:lnTo>
                  <a:lnTo>
                    <a:pt x="567" y="1134"/>
                  </a:lnTo>
                  <a:lnTo>
                    <a:pt x="539" y="1106"/>
                  </a:lnTo>
                  <a:lnTo>
                    <a:pt x="510" y="1106"/>
                  </a:lnTo>
                  <a:lnTo>
                    <a:pt x="510" y="1162"/>
                  </a:lnTo>
                  <a:lnTo>
                    <a:pt x="453" y="1191"/>
                  </a:lnTo>
                  <a:lnTo>
                    <a:pt x="482" y="1106"/>
                  </a:lnTo>
                  <a:lnTo>
                    <a:pt x="425" y="1077"/>
                  </a:lnTo>
                  <a:lnTo>
                    <a:pt x="453" y="992"/>
                  </a:lnTo>
                  <a:lnTo>
                    <a:pt x="510" y="1049"/>
                  </a:lnTo>
                  <a:lnTo>
                    <a:pt x="567" y="1049"/>
                  </a:lnTo>
                  <a:lnTo>
                    <a:pt x="567" y="992"/>
                  </a:lnTo>
                  <a:lnTo>
                    <a:pt x="595" y="992"/>
                  </a:lnTo>
                  <a:lnTo>
                    <a:pt x="567" y="964"/>
                  </a:lnTo>
                  <a:lnTo>
                    <a:pt x="539" y="879"/>
                  </a:lnTo>
                  <a:lnTo>
                    <a:pt x="482" y="907"/>
                  </a:lnTo>
                  <a:lnTo>
                    <a:pt x="453" y="850"/>
                  </a:lnTo>
                  <a:lnTo>
                    <a:pt x="368" y="879"/>
                  </a:lnTo>
                  <a:lnTo>
                    <a:pt x="368" y="822"/>
                  </a:lnTo>
                  <a:lnTo>
                    <a:pt x="425" y="765"/>
                  </a:lnTo>
                  <a:lnTo>
                    <a:pt x="397" y="709"/>
                  </a:lnTo>
                  <a:lnTo>
                    <a:pt x="397" y="652"/>
                  </a:lnTo>
                  <a:lnTo>
                    <a:pt x="510" y="624"/>
                  </a:lnTo>
                  <a:lnTo>
                    <a:pt x="510" y="595"/>
                  </a:lnTo>
                  <a:lnTo>
                    <a:pt x="595" y="539"/>
                  </a:lnTo>
                  <a:lnTo>
                    <a:pt x="539" y="482"/>
                  </a:lnTo>
                  <a:lnTo>
                    <a:pt x="567" y="425"/>
                  </a:lnTo>
                  <a:lnTo>
                    <a:pt x="567" y="368"/>
                  </a:lnTo>
                  <a:lnTo>
                    <a:pt x="539" y="368"/>
                  </a:lnTo>
                  <a:lnTo>
                    <a:pt x="453" y="312"/>
                  </a:lnTo>
                  <a:lnTo>
                    <a:pt x="397" y="368"/>
                  </a:lnTo>
                  <a:lnTo>
                    <a:pt x="340" y="340"/>
                  </a:lnTo>
                  <a:lnTo>
                    <a:pt x="312" y="453"/>
                  </a:lnTo>
                  <a:lnTo>
                    <a:pt x="340" y="482"/>
                  </a:lnTo>
                  <a:lnTo>
                    <a:pt x="340" y="539"/>
                  </a:lnTo>
                  <a:lnTo>
                    <a:pt x="397" y="539"/>
                  </a:lnTo>
                  <a:lnTo>
                    <a:pt x="397" y="595"/>
                  </a:lnTo>
                  <a:lnTo>
                    <a:pt x="340" y="737"/>
                  </a:lnTo>
                  <a:lnTo>
                    <a:pt x="312" y="737"/>
                  </a:lnTo>
                  <a:lnTo>
                    <a:pt x="283" y="709"/>
                  </a:lnTo>
                  <a:lnTo>
                    <a:pt x="312" y="652"/>
                  </a:lnTo>
                  <a:lnTo>
                    <a:pt x="255" y="680"/>
                  </a:lnTo>
                  <a:lnTo>
                    <a:pt x="198" y="624"/>
                  </a:lnTo>
                  <a:lnTo>
                    <a:pt x="142" y="624"/>
                  </a:lnTo>
                  <a:lnTo>
                    <a:pt x="85" y="624"/>
                  </a:lnTo>
                  <a:lnTo>
                    <a:pt x="57" y="652"/>
                  </a:lnTo>
                  <a:lnTo>
                    <a:pt x="28" y="624"/>
                  </a:lnTo>
                  <a:lnTo>
                    <a:pt x="28" y="595"/>
                  </a:lnTo>
                  <a:lnTo>
                    <a:pt x="0" y="567"/>
                  </a:lnTo>
                  <a:lnTo>
                    <a:pt x="0" y="510"/>
                  </a:lnTo>
                  <a:lnTo>
                    <a:pt x="57" y="539"/>
                  </a:lnTo>
                  <a:lnTo>
                    <a:pt x="57" y="510"/>
                  </a:lnTo>
                  <a:lnTo>
                    <a:pt x="0" y="482"/>
                  </a:lnTo>
                  <a:lnTo>
                    <a:pt x="57" y="453"/>
                  </a:lnTo>
                  <a:lnTo>
                    <a:pt x="85" y="312"/>
                  </a:lnTo>
                  <a:lnTo>
                    <a:pt x="113" y="368"/>
                  </a:lnTo>
                  <a:lnTo>
                    <a:pt x="170" y="340"/>
                  </a:lnTo>
                  <a:lnTo>
                    <a:pt x="142" y="255"/>
                  </a:lnTo>
                  <a:lnTo>
                    <a:pt x="198" y="198"/>
                  </a:lnTo>
                  <a:lnTo>
                    <a:pt x="198" y="142"/>
                  </a:lnTo>
                  <a:lnTo>
                    <a:pt x="255" y="57"/>
                  </a:lnTo>
                  <a:lnTo>
                    <a:pt x="312" y="85"/>
                  </a:lnTo>
                  <a:lnTo>
                    <a:pt x="312" y="28"/>
                  </a:lnTo>
                  <a:lnTo>
                    <a:pt x="340" y="28"/>
                  </a:lnTo>
                  <a:lnTo>
                    <a:pt x="340" y="0"/>
                  </a:lnTo>
                  <a:lnTo>
                    <a:pt x="453" y="113"/>
                  </a:lnTo>
                  <a:lnTo>
                    <a:pt x="482" y="113"/>
                  </a:lnTo>
                  <a:lnTo>
                    <a:pt x="510" y="170"/>
                  </a:lnTo>
                  <a:lnTo>
                    <a:pt x="567" y="142"/>
                  </a:lnTo>
                  <a:lnTo>
                    <a:pt x="652" y="142"/>
                  </a:lnTo>
                  <a:lnTo>
                    <a:pt x="680" y="170"/>
                  </a:lnTo>
                  <a:lnTo>
                    <a:pt x="709" y="255"/>
                  </a:lnTo>
                  <a:lnTo>
                    <a:pt x="794" y="340"/>
                  </a:lnTo>
                  <a:lnTo>
                    <a:pt x="879" y="312"/>
                  </a:lnTo>
                  <a:lnTo>
                    <a:pt x="879" y="340"/>
                  </a:lnTo>
                  <a:lnTo>
                    <a:pt x="935" y="368"/>
                  </a:lnTo>
                  <a:lnTo>
                    <a:pt x="964" y="340"/>
                  </a:lnTo>
                  <a:lnTo>
                    <a:pt x="1020" y="425"/>
                  </a:lnTo>
                  <a:lnTo>
                    <a:pt x="1106" y="482"/>
                  </a:lnTo>
                  <a:lnTo>
                    <a:pt x="1077" y="539"/>
                  </a:lnTo>
                  <a:lnTo>
                    <a:pt x="1077" y="652"/>
                  </a:lnTo>
                  <a:lnTo>
                    <a:pt x="1106" y="680"/>
                  </a:lnTo>
                  <a:lnTo>
                    <a:pt x="1106" y="765"/>
                  </a:lnTo>
                  <a:lnTo>
                    <a:pt x="1191" y="822"/>
                  </a:lnTo>
                  <a:lnTo>
                    <a:pt x="1219" y="794"/>
                  </a:lnTo>
                  <a:lnTo>
                    <a:pt x="1361" y="87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47" name="Freeform 39">
              <a:extLst>
                <a:ext uri="{FF2B5EF4-FFF2-40B4-BE49-F238E27FC236}">
                  <a16:creationId xmlns:a16="http://schemas.microsoft.com/office/drawing/2014/main" id="{4F0E2221-5715-444B-850D-48971198CDD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8" y="2485"/>
              <a:ext cx="482" cy="341"/>
            </a:xfrm>
            <a:custGeom>
              <a:avLst/>
              <a:gdLst>
                <a:gd name="T0" fmla="*/ 28 w 482"/>
                <a:gd name="T1" fmla="*/ 341 h 341"/>
                <a:gd name="T2" fmla="*/ 0 w 482"/>
                <a:gd name="T3" fmla="*/ 256 h 341"/>
                <a:gd name="T4" fmla="*/ 28 w 482"/>
                <a:gd name="T5" fmla="*/ 142 h 341"/>
                <a:gd name="T6" fmla="*/ 57 w 482"/>
                <a:gd name="T7" fmla="*/ 85 h 341"/>
                <a:gd name="T8" fmla="*/ 142 w 482"/>
                <a:gd name="T9" fmla="*/ 29 h 341"/>
                <a:gd name="T10" fmla="*/ 198 w 482"/>
                <a:gd name="T11" fmla="*/ 57 h 341"/>
                <a:gd name="T12" fmla="*/ 397 w 482"/>
                <a:gd name="T13" fmla="*/ 0 h 341"/>
                <a:gd name="T14" fmla="*/ 425 w 482"/>
                <a:gd name="T15" fmla="*/ 142 h 341"/>
                <a:gd name="T16" fmla="*/ 482 w 482"/>
                <a:gd name="T17" fmla="*/ 199 h 341"/>
                <a:gd name="T18" fmla="*/ 454 w 482"/>
                <a:gd name="T19" fmla="*/ 284 h 341"/>
                <a:gd name="T20" fmla="*/ 397 w 482"/>
                <a:gd name="T21" fmla="*/ 284 h 341"/>
                <a:gd name="T22" fmla="*/ 340 w 482"/>
                <a:gd name="T23" fmla="*/ 312 h 341"/>
                <a:gd name="T24" fmla="*/ 283 w 482"/>
                <a:gd name="T25" fmla="*/ 284 h 341"/>
                <a:gd name="T26" fmla="*/ 142 w 482"/>
                <a:gd name="T27" fmla="*/ 341 h 341"/>
                <a:gd name="T28" fmla="*/ 85 w 482"/>
                <a:gd name="T29" fmla="*/ 284 h 341"/>
                <a:gd name="T30" fmla="*/ 28 w 482"/>
                <a:gd name="T31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82" h="341">
                  <a:moveTo>
                    <a:pt x="28" y="341"/>
                  </a:moveTo>
                  <a:lnTo>
                    <a:pt x="0" y="256"/>
                  </a:lnTo>
                  <a:lnTo>
                    <a:pt x="28" y="142"/>
                  </a:lnTo>
                  <a:lnTo>
                    <a:pt x="57" y="85"/>
                  </a:lnTo>
                  <a:lnTo>
                    <a:pt x="142" y="29"/>
                  </a:lnTo>
                  <a:lnTo>
                    <a:pt x="198" y="57"/>
                  </a:lnTo>
                  <a:lnTo>
                    <a:pt x="397" y="0"/>
                  </a:lnTo>
                  <a:lnTo>
                    <a:pt x="425" y="142"/>
                  </a:lnTo>
                  <a:lnTo>
                    <a:pt x="482" y="199"/>
                  </a:lnTo>
                  <a:lnTo>
                    <a:pt x="454" y="284"/>
                  </a:lnTo>
                  <a:lnTo>
                    <a:pt x="397" y="284"/>
                  </a:lnTo>
                  <a:lnTo>
                    <a:pt x="340" y="312"/>
                  </a:lnTo>
                  <a:lnTo>
                    <a:pt x="283" y="284"/>
                  </a:lnTo>
                  <a:lnTo>
                    <a:pt x="142" y="341"/>
                  </a:lnTo>
                  <a:lnTo>
                    <a:pt x="85" y="284"/>
                  </a:lnTo>
                  <a:lnTo>
                    <a:pt x="28" y="34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48" name="Freeform 40">
              <a:extLst>
                <a:ext uri="{FF2B5EF4-FFF2-40B4-BE49-F238E27FC236}">
                  <a16:creationId xmlns:a16="http://schemas.microsoft.com/office/drawing/2014/main" id="{056DC2C2-81D1-45F7-9D91-735700611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4" y="2996"/>
              <a:ext cx="482" cy="311"/>
            </a:xfrm>
            <a:custGeom>
              <a:avLst/>
              <a:gdLst>
                <a:gd name="T0" fmla="*/ 425 w 482"/>
                <a:gd name="T1" fmla="*/ 198 h 311"/>
                <a:gd name="T2" fmla="*/ 453 w 482"/>
                <a:gd name="T3" fmla="*/ 141 h 311"/>
                <a:gd name="T4" fmla="*/ 425 w 482"/>
                <a:gd name="T5" fmla="*/ 113 h 311"/>
                <a:gd name="T6" fmla="*/ 425 w 482"/>
                <a:gd name="T7" fmla="*/ 56 h 311"/>
                <a:gd name="T8" fmla="*/ 482 w 482"/>
                <a:gd name="T9" fmla="*/ 28 h 311"/>
                <a:gd name="T10" fmla="*/ 453 w 482"/>
                <a:gd name="T11" fmla="*/ 0 h 311"/>
                <a:gd name="T12" fmla="*/ 368 w 482"/>
                <a:gd name="T13" fmla="*/ 28 h 311"/>
                <a:gd name="T14" fmla="*/ 312 w 482"/>
                <a:gd name="T15" fmla="*/ 0 h 311"/>
                <a:gd name="T16" fmla="*/ 227 w 482"/>
                <a:gd name="T17" fmla="*/ 170 h 311"/>
                <a:gd name="T18" fmla="*/ 142 w 482"/>
                <a:gd name="T19" fmla="*/ 170 h 311"/>
                <a:gd name="T20" fmla="*/ 113 w 482"/>
                <a:gd name="T21" fmla="*/ 198 h 311"/>
                <a:gd name="T22" fmla="*/ 170 w 482"/>
                <a:gd name="T23" fmla="*/ 226 h 311"/>
                <a:gd name="T24" fmla="*/ 113 w 482"/>
                <a:gd name="T25" fmla="*/ 283 h 311"/>
                <a:gd name="T26" fmla="*/ 57 w 482"/>
                <a:gd name="T27" fmla="*/ 255 h 311"/>
                <a:gd name="T28" fmla="*/ 0 w 482"/>
                <a:gd name="T29" fmla="*/ 283 h 311"/>
                <a:gd name="T30" fmla="*/ 113 w 482"/>
                <a:gd name="T31" fmla="*/ 311 h 311"/>
                <a:gd name="T32" fmla="*/ 198 w 482"/>
                <a:gd name="T33" fmla="*/ 283 h 311"/>
                <a:gd name="T34" fmla="*/ 255 w 482"/>
                <a:gd name="T35" fmla="*/ 226 h 311"/>
                <a:gd name="T36" fmla="*/ 255 w 482"/>
                <a:gd name="T37" fmla="*/ 198 h 311"/>
                <a:gd name="T38" fmla="*/ 340 w 482"/>
                <a:gd name="T39" fmla="*/ 198 h 311"/>
                <a:gd name="T40" fmla="*/ 340 w 482"/>
                <a:gd name="T41" fmla="*/ 170 h 311"/>
                <a:gd name="T42" fmla="*/ 397 w 482"/>
                <a:gd name="T43" fmla="*/ 170 h 311"/>
                <a:gd name="T44" fmla="*/ 397 w 482"/>
                <a:gd name="T45" fmla="*/ 141 h 311"/>
                <a:gd name="T46" fmla="*/ 425 w 482"/>
                <a:gd name="T47" fmla="*/ 198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82" h="311">
                  <a:moveTo>
                    <a:pt x="425" y="198"/>
                  </a:moveTo>
                  <a:lnTo>
                    <a:pt x="453" y="141"/>
                  </a:lnTo>
                  <a:lnTo>
                    <a:pt x="425" y="113"/>
                  </a:lnTo>
                  <a:lnTo>
                    <a:pt x="425" y="56"/>
                  </a:lnTo>
                  <a:lnTo>
                    <a:pt x="482" y="28"/>
                  </a:lnTo>
                  <a:lnTo>
                    <a:pt x="453" y="0"/>
                  </a:lnTo>
                  <a:lnTo>
                    <a:pt x="368" y="28"/>
                  </a:lnTo>
                  <a:lnTo>
                    <a:pt x="312" y="0"/>
                  </a:lnTo>
                  <a:lnTo>
                    <a:pt x="227" y="170"/>
                  </a:lnTo>
                  <a:lnTo>
                    <a:pt x="142" y="170"/>
                  </a:lnTo>
                  <a:lnTo>
                    <a:pt x="113" y="198"/>
                  </a:lnTo>
                  <a:lnTo>
                    <a:pt x="170" y="226"/>
                  </a:lnTo>
                  <a:lnTo>
                    <a:pt x="113" y="283"/>
                  </a:lnTo>
                  <a:lnTo>
                    <a:pt x="57" y="255"/>
                  </a:lnTo>
                  <a:lnTo>
                    <a:pt x="0" y="283"/>
                  </a:lnTo>
                  <a:lnTo>
                    <a:pt x="113" y="311"/>
                  </a:lnTo>
                  <a:lnTo>
                    <a:pt x="198" y="283"/>
                  </a:lnTo>
                  <a:lnTo>
                    <a:pt x="255" y="226"/>
                  </a:lnTo>
                  <a:lnTo>
                    <a:pt x="255" y="198"/>
                  </a:lnTo>
                  <a:lnTo>
                    <a:pt x="340" y="198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141"/>
                  </a:lnTo>
                  <a:lnTo>
                    <a:pt x="425" y="19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49" name="Freeform 41">
              <a:extLst>
                <a:ext uri="{FF2B5EF4-FFF2-40B4-BE49-F238E27FC236}">
                  <a16:creationId xmlns:a16="http://schemas.microsoft.com/office/drawing/2014/main" id="{651F8460-CF5A-4971-BA3B-1CB6CB7BF7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5" y="3676"/>
              <a:ext cx="113" cy="142"/>
            </a:xfrm>
            <a:custGeom>
              <a:avLst/>
              <a:gdLst>
                <a:gd name="T0" fmla="*/ 0 w 113"/>
                <a:gd name="T1" fmla="*/ 0 h 142"/>
                <a:gd name="T2" fmla="*/ 28 w 113"/>
                <a:gd name="T3" fmla="*/ 85 h 142"/>
                <a:gd name="T4" fmla="*/ 85 w 113"/>
                <a:gd name="T5" fmla="*/ 142 h 142"/>
                <a:gd name="T6" fmla="*/ 113 w 113"/>
                <a:gd name="T7" fmla="*/ 85 h 142"/>
                <a:gd name="T8" fmla="*/ 85 w 113"/>
                <a:gd name="T9" fmla="*/ 28 h 142"/>
                <a:gd name="T10" fmla="*/ 0 w 113"/>
                <a:gd name="T11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42">
                  <a:moveTo>
                    <a:pt x="0" y="0"/>
                  </a:moveTo>
                  <a:lnTo>
                    <a:pt x="28" y="85"/>
                  </a:lnTo>
                  <a:lnTo>
                    <a:pt x="85" y="142"/>
                  </a:lnTo>
                  <a:lnTo>
                    <a:pt x="113" y="85"/>
                  </a:lnTo>
                  <a:lnTo>
                    <a:pt x="85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50" name="Freeform 42">
              <a:extLst>
                <a:ext uri="{FF2B5EF4-FFF2-40B4-BE49-F238E27FC236}">
                  <a16:creationId xmlns:a16="http://schemas.microsoft.com/office/drawing/2014/main" id="{6DA5C0A1-7326-4BC4-9EA2-6CA4FFA536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6" y="5434"/>
              <a:ext cx="113" cy="113"/>
            </a:xfrm>
            <a:custGeom>
              <a:avLst/>
              <a:gdLst>
                <a:gd name="T0" fmla="*/ 113 w 113"/>
                <a:gd name="T1" fmla="*/ 0 h 113"/>
                <a:gd name="T2" fmla="*/ 57 w 113"/>
                <a:gd name="T3" fmla="*/ 0 h 113"/>
                <a:gd name="T4" fmla="*/ 0 w 113"/>
                <a:gd name="T5" fmla="*/ 85 h 113"/>
                <a:gd name="T6" fmla="*/ 28 w 113"/>
                <a:gd name="T7" fmla="*/ 113 h 113"/>
                <a:gd name="T8" fmla="*/ 85 w 113"/>
                <a:gd name="T9" fmla="*/ 85 h 113"/>
                <a:gd name="T10" fmla="*/ 113 w 113"/>
                <a:gd name="T11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13">
                  <a:moveTo>
                    <a:pt x="113" y="0"/>
                  </a:moveTo>
                  <a:lnTo>
                    <a:pt x="57" y="0"/>
                  </a:lnTo>
                  <a:lnTo>
                    <a:pt x="0" y="85"/>
                  </a:lnTo>
                  <a:lnTo>
                    <a:pt x="28" y="113"/>
                  </a:lnTo>
                  <a:lnTo>
                    <a:pt x="85" y="85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51" name="Freeform 43">
              <a:extLst>
                <a:ext uri="{FF2B5EF4-FFF2-40B4-BE49-F238E27FC236}">
                  <a16:creationId xmlns:a16="http://schemas.microsoft.com/office/drawing/2014/main" id="{87EC6847-7066-4F88-AA87-156928740F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4" y="4952"/>
              <a:ext cx="114" cy="142"/>
            </a:xfrm>
            <a:custGeom>
              <a:avLst/>
              <a:gdLst>
                <a:gd name="T0" fmla="*/ 114 w 114"/>
                <a:gd name="T1" fmla="*/ 113 h 142"/>
                <a:gd name="T2" fmla="*/ 57 w 114"/>
                <a:gd name="T3" fmla="*/ 142 h 142"/>
                <a:gd name="T4" fmla="*/ 57 w 114"/>
                <a:gd name="T5" fmla="*/ 85 h 142"/>
                <a:gd name="T6" fmla="*/ 0 w 114"/>
                <a:gd name="T7" fmla="*/ 28 h 142"/>
                <a:gd name="T8" fmla="*/ 57 w 114"/>
                <a:gd name="T9" fmla="*/ 0 h 142"/>
                <a:gd name="T10" fmla="*/ 114 w 114"/>
                <a:gd name="T11" fmla="*/ 28 h 142"/>
                <a:gd name="T12" fmla="*/ 114 w 114"/>
                <a:gd name="T13" fmla="*/ 11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42">
                  <a:moveTo>
                    <a:pt x="114" y="113"/>
                  </a:moveTo>
                  <a:lnTo>
                    <a:pt x="57" y="142"/>
                  </a:lnTo>
                  <a:lnTo>
                    <a:pt x="57" y="85"/>
                  </a:lnTo>
                  <a:lnTo>
                    <a:pt x="0" y="28"/>
                  </a:lnTo>
                  <a:lnTo>
                    <a:pt x="57" y="0"/>
                  </a:lnTo>
                  <a:lnTo>
                    <a:pt x="114" y="28"/>
                  </a:lnTo>
                  <a:lnTo>
                    <a:pt x="114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52" name="Freeform 44">
              <a:extLst>
                <a:ext uri="{FF2B5EF4-FFF2-40B4-BE49-F238E27FC236}">
                  <a16:creationId xmlns:a16="http://schemas.microsoft.com/office/drawing/2014/main" id="{75A4B4E5-845E-4297-9DD5-266B145575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9" y="4725"/>
              <a:ext cx="114" cy="142"/>
            </a:xfrm>
            <a:custGeom>
              <a:avLst/>
              <a:gdLst>
                <a:gd name="T0" fmla="*/ 85 w 114"/>
                <a:gd name="T1" fmla="*/ 142 h 142"/>
                <a:gd name="T2" fmla="*/ 0 w 114"/>
                <a:gd name="T3" fmla="*/ 0 h 142"/>
                <a:gd name="T4" fmla="*/ 114 w 114"/>
                <a:gd name="T5" fmla="*/ 28 h 142"/>
                <a:gd name="T6" fmla="*/ 114 w 114"/>
                <a:gd name="T7" fmla="*/ 113 h 142"/>
                <a:gd name="T8" fmla="*/ 85 w 114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42">
                  <a:moveTo>
                    <a:pt x="85" y="142"/>
                  </a:moveTo>
                  <a:lnTo>
                    <a:pt x="0" y="0"/>
                  </a:lnTo>
                  <a:lnTo>
                    <a:pt x="114" y="28"/>
                  </a:lnTo>
                  <a:lnTo>
                    <a:pt x="114" y="113"/>
                  </a:lnTo>
                  <a:lnTo>
                    <a:pt x="85" y="14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53" name="Freeform 45">
              <a:extLst>
                <a:ext uri="{FF2B5EF4-FFF2-40B4-BE49-F238E27FC236}">
                  <a16:creationId xmlns:a16="http://schemas.microsoft.com/office/drawing/2014/main" id="{62C4F8EB-BC0E-48E1-A38B-6C049C6830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3478"/>
              <a:ext cx="1333" cy="1984"/>
            </a:xfrm>
            <a:custGeom>
              <a:avLst/>
              <a:gdLst>
                <a:gd name="T0" fmla="*/ 255 w 1333"/>
                <a:gd name="T1" fmla="*/ 1927 h 1984"/>
                <a:gd name="T2" fmla="*/ 369 w 1333"/>
                <a:gd name="T3" fmla="*/ 1842 h 1984"/>
                <a:gd name="T4" fmla="*/ 454 w 1333"/>
                <a:gd name="T5" fmla="*/ 1757 h 1984"/>
                <a:gd name="T6" fmla="*/ 567 w 1333"/>
                <a:gd name="T7" fmla="*/ 1530 h 1984"/>
                <a:gd name="T8" fmla="*/ 596 w 1333"/>
                <a:gd name="T9" fmla="*/ 1389 h 1984"/>
                <a:gd name="T10" fmla="*/ 510 w 1333"/>
                <a:gd name="T11" fmla="*/ 1389 h 1984"/>
                <a:gd name="T12" fmla="*/ 567 w 1333"/>
                <a:gd name="T13" fmla="*/ 1332 h 1984"/>
                <a:gd name="T14" fmla="*/ 652 w 1333"/>
                <a:gd name="T15" fmla="*/ 1275 h 1984"/>
                <a:gd name="T16" fmla="*/ 652 w 1333"/>
                <a:gd name="T17" fmla="*/ 1389 h 1984"/>
                <a:gd name="T18" fmla="*/ 737 w 1333"/>
                <a:gd name="T19" fmla="*/ 1304 h 1984"/>
                <a:gd name="T20" fmla="*/ 851 w 1333"/>
                <a:gd name="T21" fmla="*/ 1105 h 1984"/>
                <a:gd name="T22" fmla="*/ 737 w 1333"/>
                <a:gd name="T23" fmla="*/ 1190 h 1984"/>
                <a:gd name="T24" fmla="*/ 596 w 1333"/>
                <a:gd name="T25" fmla="*/ 1219 h 1984"/>
                <a:gd name="T26" fmla="*/ 681 w 1333"/>
                <a:gd name="T27" fmla="*/ 1162 h 1984"/>
                <a:gd name="T28" fmla="*/ 624 w 1333"/>
                <a:gd name="T29" fmla="*/ 1105 h 1984"/>
                <a:gd name="T30" fmla="*/ 596 w 1333"/>
                <a:gd name="T31" fmla="*/ 1020 h 1984"/>
                <a:gd name="T32" fmla="*/ 482 w 1333"/>
                <a:gd name="T33" fmla="*/ 1020 h 1984"/>
                <a:gd name="T34" fmla="*/ 539 w 1333"/>
                <a:gd name="T35" fmla="*/ 907 h 1984"/>
                <a:gd name="T36" fmla="*/ 454 w 1333"/>
                <a:gd name="T37" fmla="*/ 850 h 1984"/>
                <a:gd name="T38" fmla="*/ 425 w 1333"/>
                <a:gd name="T39" fmla="*/ 737 h 1984"/>
                <a:gd name="T40" fmla="*/ 369 w 1333"/>
                <a:gd name="T41" fmla="*/ 708 h 1984"/>
                <a:gd name="T42" fmla="*/ 312 w 1333"/>
                <a:gd name="T43" fmla="*/ 708 h 1984"/>
                <a:gd name="T44" fmla="*/ 199 w 1333"/>
                <a:gd name="T45" fmla="*/ 708 h 1984"/>
                <a:gd name="T46" fmla="*/ 170 w 1333"/>
                <a:gd name="T47" fmla="*/ 652 h 1984"/>
                <a:gd name="T48" fmla="*/ 114 w 1333"/>
                <a:gd name="T49" fmla="*/ 595 h 1984"/>
                <a:gd name="T50" fmla="*/ 29 w 1333"/>
                <a:gd name="T51" fmla="*/ 425 h 1984"/>
                <a:gd name="T52" fmla="*/ 57 w 1333"/>
                <a:gd name="T53" fmla="*/ 311 h 1984"/>
                <a:gd name="T54" fmla="*/ 170 w 1333"/>
                <a:gd name="T55" fmla="*/ 283 h 1984"/>
                <a:gd name="T56" fmla="*/ 312 w 1333"/>
                <a:gd name="T57" fmla="*/ 226 h 1984"/>
                <a:gd name="T58" fmla="*/ 284 w 1333"/>
                <a:gd name="T59" fmla="*/ 85 h 1984"/>
                <a:gd name="T60" fmla="*/ 482 w 1333"/>
                <a:gd name="T61" fmla="*/ 0 h 1984"/>
                <a:gd name="T62" fmla="*/ 596 w 1333"/>
                <a:gd name="T63" fmla="*/ 28 h 1984"/>
                <a:gd name="T64" fmla="*/ 567 w 1333"/>
                <a:gd name="T65" fmla="*/ 283 h 1984"/>
                <a:gd name="T66" fmla="*/ 539 w 1333"/>
                <a:gd name="T67" fmla="*/ 170 h 1984"/>
                <a:gd name="T68" fmla="*/ 510 w 1333"/>
                <a:gd name="T69" fmla="*/ 85 h 1984"/>
                <a:gd name="T70" fmla="*/ 482 w 1333"/>
                <a:gd name="T71" fmla="*/ 311 h 1984"/>
                <a:gd name="T72" fmla="*/ 539 w 1333"/>
                <a:gd name="T73" fmla="*/ 425 h 1984"/>
                <a:gd name="T74" fmla="*/ 482 w 1333"/>
                <a:gd name="T75" fmla="*/ 425 h 1984"/>
                <a:gd name="T76" fmla="*/ 510 w 1333"/>
                <a:gd name="T77" fmla="*/ 510 h 1984"/>
                <a:gd name="T78" fmla="*/ 624 w 1333"/>
                <a:gd name="T79" fmla="*/ 680 h 1984"/>
                <a:gd name="T80" fmla="*/ 681 w 1333"/>
                <a:gd name="T81" fmla="*/ 737 h 1984"/>
                <a:gd name="T82" fmla="*/ 766 w 1333"/>
                <a:gd name="T83" fmla="*/ 850 h 1984"/>
                <a:gd name="T84" fmla="*/ 879 w 1333"/>
                <a:gd name="T85" fmla="*/ 793 h 1984"/>
                <a:gd name="T86" fmla="*/ 964 w 1333"/>
                <a:gd name="T87" fmla="*/ 765 h 1984"/>
                <a:gd name="T88" fmla="*/ 1077 w 1333"/>
                <a:gd name="T89" fmla="*/ 737 h 1984"/>
                <a:gd name="T90" fmla="*/ 1163 w 1333"/>
                <a:gd name="T91" fmla="*/ 737 h 1984"/>
                <a:gd name="T92" fmla="*/ 1248 w 1333"/>
                <a:gd name="T93" fmla="*/ 737 h 1984"/>
                <a:gd name="T94" fmla="*/ 1333 w 1333"/>
                <a:gd name="T95" fmla="*/ 793 h 1984"/>
                <a:gd name="T96" fmla="*/ 1304 w 1333"/>
                <a:gd name="T97" fmla="*/ 935 h 1984"/>
                <a:gd name="T98" fmla="*/ 1248 w 1333"/>
                <a:gd name="T99" fmla="*/ 992 h 1984"/>
                <a:gd name="T100" fmla="*/ 1163 w 1333"/>
                <a:gd name="T101" fmla="*/ 1105 h 1984"/>
                <a:gd name="T102" fmla="*/ 1106 w 1333"/>
                <a:gd name="T103" fmla="*/ 1162 h 1984"/>
                <a:gd name="T104" fmla="*/ 1106 w 1333"/>
                <a:gd name="T105" fmla="*/ 1247 h 1984"/>
                <a:gd name="T106" fmla="*/ 1049 w 1333"/>
                <a:gd name="T107" fmla="*/ 1275 h 1984"/>
                <a:gd name="T108" fmla="*/ 992 w 1333"/>
                <a:gd name="T109" fmla="*/ 1332 h 1984"/>
                <a:gd name="T110" fmla="*/ 851 w 1333"/>
                <a:gd name="T111" fmla="*/ 1559 h 1984"/>
                <a:gd name="T112" fmla="*/ 737 w 1333"/>
                <a:gd name="T113" fmla="*/ 1616 h 1984"/>
                <a:gd name="T114" fmla="*/ 681 w 1333"/>
                <a:gd name="T115" fmla="*/ 1729 h 1984"/>
                <a:gd name="T116" fmla="*/ 510 w 1333"/>
                <a:gd name="T117" fmla="*/ 1871 h 1984"/>
                <a:gd name="T118" fmla="*/ 425 w 1333"/>
                <a:gd name="T119" fmla="*/ 1899 h 1984"/>
                <a:gd name="T120" fmla="*/ 340 w 1333"/>
                <a:gd name="T121" fmla="*/ 1927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33" h="1984">
                  <a:moveTo>
                    <a:pt x="284" y="1984"/>
                  </a:moveTo>
                  <a:lnTo>
                    <a:pt x="255" y="1927"/>
                  </a:lnTo>
                  <a:lnTo>
                    <a:pt x="340" y="1842"/>
                  </a:lnTo>
                  <a:lnTo>
                    <a:pt x="369" y="1842"/>
                  </a:lnTo>
                  <a:lnTo>
                    <a:pt x="454" y="1786"/>
                  </a:lnTo>
                  <a:lnTo>
                    <a:pt x="454" y="1757"/>
                  </a:lnTo>
                  <a:lnTo>
                    <a:pt x="482" y="1729"/>
                  </a:lnTo>
                  <a:lnTo>
                    <a:pt x="567" y="1530"/>
                  </a:lnTo>
                  <a:lnTo>
                    <a:pt x="596" y="1530"/>
                  </a:lnTo>
                  <a:lnTo>
                    <a:pt x="596" y="1389"/>
                  </a:lnTo>
                  <a:lnTo>
                    <a:pt x="539" y="1445"/>
                  </a:lnTo>
                  <a:lnTo>
                    <a:pt x="510" y="1389"/>
                  </a:lnTo>
                  <a:lnTo>
                    <a:pt x="510" y="1332"/>
                  </a:lnTo>
                  <a:lnTo>
                    <a:pt x="567" y="1332"/>
                  </a:lnTo>
                  <a:lnTo>
                    <a:pt x="596" y="1275"/>
                  </a:lnTo>
                  <a:lnTo>
                    <a:pt x="652" y="1275"/>
                  </a:lnTo>
                  <a:lnTo>
                    <a:pt x="624" y="1360"/>
                  </a:lnTo>
                  <a:lnTo>
                    <a:pt x="652" y="1389"/>
                  </a:lnTo>
                  <a:lnTo>
                    <a:pt x="709" y="1304"/>
                  </a:lnTo>
                  <a:lnTo>
                    <a:pt x="737" y="1304"/>
                  </a:lnTo>
                  <a:lnTo>
                    <a:pt x="766" y="1219"/>
                  </a:lnTo>
                  <a:lnTo>
                    <a:pt x="851" y="1105"/>
                  </a:lnTo>
                  <a:lnTo>
                    <a:pt x="794" y="1049"/>
                  </a:lnTo>
                  <a:lnTo>
                    <a:pt x="737" y="1190"/>
                  </a:lnTo>
                  <a:lnTo>
                    <a:pt x="652" y="1247"/>
                  </a:lnTo>
                  <a:lnTo>
                    <a:pt x="596" y="1219"/>
                  </a:lnTo>
                  <a:lnTo>
                    <a:pt x="596" y="1190"/>
                  </a:lnTo>
                  <a:lnTo>
                    <a:pt x="681" y="1162"/>
                  </a:lnTo>
                  <a:lnTo>
                    <a:pt x="652" y="1105"/>
                  </a:lnTo>
                  <a:lnTo>
                    <a:pt x="624" y="1105"/>
                  </a:lnTo>
                  <a:lnTo>
                    <a:pt x="539" y="1105"/>
                  </a:lnTo>
                  <a:lnTo>
                    <a:pt x="596" y="1020"/>
                  </a:lnTo>
                  <a:lnTo>
                    <a:pt x="539" y="1049"/>
                  </a:lnTo>
                  <a:lnTo>
                    <a:pt x="482" y="1020"/>
                  </a:lnTo>
                  <a:lnTo>
                    <a:pt x="539" y="963"/>
                  </a:lnTo>
                  <a:lnTo>
                    <a:pt x="539" y="907"/>
                  </a:lnTo>
                  <a:lnTo>
                    <a:pt x="482" y="907"/>
                  </a:lnTo>
                  <a:lnTo>
                    <a:pt x="454" y="850"/>
                  </a:lnTo>
                  <a:lnTo>
                    <a:pt x="397" y="850"/>
                  </a:lnTo>
                  <a:lnTo>
                    <a:pt x="425" y="737"/>
                  </a:lnTo>
                  <a:lnTo>
                    <a:pt x="369" y="737"/>
                  </a:lnTo>
                  <a:lnTo>
                    <a:pt x="369" y="708"/>
                  </a:lnTo>
                  <a:lnTo>
                    <a:pt x="340" y="737"/>
                  </a:lnTo>
                  <a:lnTo>
                    <a:pt x="312" y="708"/>
                  </a:lnTo>
                  <a:lnTo>
                    <a:pt x="284" y="793"/>
                  </a:lnTo>
                  <a:lnTo>
                    <a:pt x="199" y="708"/>
                  </a:lnTo>
                  <a:lnTo>
                    <a:pt x="199" y="680"/>
                  </a:lnTo>
                  <a:lnTo>
                    <a:pt x="170" y="652"/>
                  </a:lnTo>
                  <a:lnTo>
                    <a:pt x="142" y="680"/>
                  </a:lnTo>
                  <a:lnTo>
                    <a:pt x="114" y="595"/>
                  </a:lnTo>
                  <a:lnTo>
                    <a:pt x="0" y="482"/>
                  </a:lnTo>
                  <a:lnTo>
                    <a:pt x="29" y="425"/>
                  </a:lnTo>
                  <a:lnTo>
                    <a:pt x="0" y="340"/>
                  </a:lnTo>
                  <a:lnTo>
                    <a:pt x="57" y="311"/>
                  </a:lnTo>
                  <a:lnTo>
                    <a:pt x="114" y="340"/>
                  </a:lnTo>
                  <a:lnTo>
                    <a:pt x="170" y="283"/>
                  </a:lnTo>
                  <a:lnTo>
                    <a:pt x="312" y="255"/>
                  </a:lnTo>
                  <a:lnTo>
                    <a:pt x="312" y="226"/>
                  </a:lnTo>
                  <a:lnTo>
                    <a:pt x="284" y="198"/>
                  </a:lnTo>
                  <a:lnTo>
                    <a:pt x="284" y="85"/>
                  </a:lnTo>
                  <a:lnTo>
                    <a:pt x="425" y="56"/>
                  </a:lnTo>
                  <a:lnTo>
                    <a:pt x="482" y="0"/>
                  </a:lnTo>
                  <a:lnTo>
                    <a:pt x="539" y="0"/>
                  </a:lnTo>
                  <a:lnTo>
                    <a:pt x="596" y="28"/>
                  </a:lnTo>
                  <a:lnTo>
                    <a:pt x="596" y="226"/>
                  </a:lnTo>
                  <a:lnTo>
                    <a:pt x="567" y="283"/>
                  </a:lnTo>
                  <a:lnTo>
                    <a:pt x="510" y="226"/>
                  </a:lnTo>
                  <a:lnTo>
                    <a:pt x="539" y="170"/>
                  </a:lnTo>
                  <a:lnTo>
                    <a:pt x="510" y="141"/>
                  </a:lnTo>
                  <a:lnTo>
                    <a:pt x="510" y="85"/>
                  </a:lnTo>
                  <a:lnTo>
                    <a:pt x="482" y="113"/>
                  </a:lnTo>
                  <a:lnTo>
                    <a:pt x="482" y="311"/>
                  </a:lnTo>
                  <a:lnTo>
                    <a:pt x="596" y="368"/>
                  </a:lnTo>
                  <a:lnTo>
                    <a:pt x="539" y="425"/>
                  </a:lnTo>
                  <a:lnTo>
                    <a:pt x="510" y="396"/>
                  </a:lnTo>
                  <a:lnTo>
                    <a:pt x="482" y="425"/>
                  </a:lnTo>
                  <a:lnTo>
                    <a:pt x="539" y="482"/>
                  </a:lnTo>
                  <a:lnTo>
                    <a:pt x="510" y="510"/>
                  </a:lnTo>
                  <a:lnTo>
                    <a:pt x="567" y="623"/>
                  </a:lnTo>
                  <a:lnTo>
                    <a:pt x="624" y="680"/>
                  </a:lnTo>
                  <a:lnTo>
                    <a:pt x="596" y="765"/>
                  </a:lnTo>
                  <a:lnTo>
                    <a:pt x="681" y="737"/>
                  </a:lnTo>
                  <a:lnTo>
                    <a:pt x="737" y="793"/>
                  </a:lnTo>
                  <a:lnTo>
                    <a:pt x="766" y="850"/>
                  </a:lnTo>
                  <a:lnTo>
                    <a:pt x="794" y="793"/>
                  </a:lnTo>
                  <a:lnTo>
                    <a:pt x="879" y="793"/>
                  </a:lnTo>
                  <a:lnTo>
                    <a:pt x="907" y="765"/>
                  </a:lnTo>
                  <a:lnTo>
                    <a:pt x="964" y="765"/>
                  </a:lnTo>
                  <a:lnTo>
                    <a:pt x="1021" y="737"/>
                  </a:lnTo>
                  <a:lnTo>
                    <a:pt x="1077" y="737"/>
                  </a:lnTo>
                  <a:lnTo>
                    <a:pt x="1106" y="765"/>
                  </a:lnTo>
                  <a:lnTo>
                    <a:pt x="1163" y="737"/>
                  </a:lnTo>
                  <a:lnTo>
                    <a:pt x="1163" y="765"/>
                  </a:lnTo>
                  <a:lnTo>
                    <a:pt x="1248" y="737"/>
                  </a:lnTo>
                  <a:lnTo>
                    <a:pt x="1276" y="765"/>
                  </a:lnTo>
                  <a:lnTo>
                    <a:pt x="1333" y="793"/>
                  </a:lnTo>
                  <a:lnTo>
                    <a:pt x="1333" y="907"/>
                  </a:lnTo>
                  <a:lnTo>
                    <a:pt x="1304" y="935"/>
                  </a:lnTo>
                  <a:lnTo>
                    <a:pt x="1304" y="1049"/>
                  </a:lnTo>
                  <a:lnTo>
                    <a:pt x="1248" y="992"/>
                  </a:lnTo>
                  <a:lnTo>
                    <a:pt x="1134" y="1020"/>
                  </a:lnTo>
                  <a:lnTo>
                    <a:pt x="1163" y="1105"/>
                  </a:lnTo>
                  <a:lnTo>
                    <a:pt x="1163" y="1162"/>
                  </a:lnTo>
                  <a:lnTo>
                    <a:pt x="1106" y="1162"/>
                  </a:lnTo>
                  <a:lnTo>
                    <a:pt x="1106" y="1190"/>
                  </a:lnTo>
                  <a:lnTo>
                    <a:pt x="1106" y="1247"/>
                  </a:lnTo>
                  <a:lnTo>
                    <a:pt x="1077" y="1219"/>
                  </a:lnTo>
                  <a:lnTo>
                    <a:pt x="1049" y="1275"/>
                  </a:lnTo>
                  <a:lnTo>
                    <a:pt x="992" y="1275"/>
                  </a:lnTo>
                  <a:lnTo>
                    <a:pt x="992" y="1332"/>
                  </a:lnTo>
                  <a:lnTo>
                    <a:pt x="907" y="1530"/>
                  </a:lnTo>
                  <a:lnTo>
                    <a:pt x="851" y="1559"/>
                  </a:lnTo>
                  <a:lnTo>
                    <a:pt x="822" y="1587"/>
                  </a:lnTo>
                  <a:lnTo>
                    <a:pt x="737" y="1616"/>
                  </a:lnTo>
                  <a:lnTo>
                    <a:pt x="681" y="1616"/>
                  </a:lnTo>
                  <a:lnTo>
                    <a:pt x="681" y="1729"/>
                  </a:lnTo>
                  <a:lnTo>
                    <a:pt x="567" y="1814"/>
                  </a:lnTo>
                  <a:lnTo>
                    <a:pt x="510" y="1871"/>
                  </a:lnTo>
                  <a:lnTo>
                    <a:pt x="454" y="1927"/>
                  </a:lnTo>
                  <a:lnTo>
                    <a:pt x="425" y="1899"/>
                  </a:lnTo>
                  <a:lnTo>
                    <a:pt x="369" y="1899"/>
                  </a:lnTo>
                  <a:lnTo>
                    <a:pt x="340" y="1927"/>
                  </a:lnTo>
                  <a:lnTo>
                    <a:pt x="284" y="198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54" name="Freeform 46">
              <a:extLst>
                <a:ext uri="{FF2B5EF4-FFF2-40B4-BE49-F238E27FC236}">
                  <a16:creationId xmlns:a16="http://schemas.microsoft.com/office/drawing/2014/main" id="{876BDB03-72EA-467A-9F38-54392F231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9" y="3960"/>
              <a:ext cx="284" cy="311"/>
            </a:xfrm>
            <a:custGeom>
              <a:avLst/>
              <a:gdLst>
                <a:gd name="T0" fmla="*/ 227 w 284"/>
                <a:gd name="T1" fmla="*/ 113 h 311"/>
                <a:gd name="T2" fmla="*/ 284 w 284"/>
                <a:gd name="T3" fmla="*/ 170 h 311"/>
                <a:gd name="T4" fmla="*/ 284 w 284"/>
                <a:gd name="T5" fmla="*/ 226 h 311"/>
                <a:gd name="T6" fmla="*/ 227 w 284"/>
                <a:gd name="T7" fmla="*/ 311 h 311"/>
                <a:gd name="T8" fmla="*/ 171 w 284"/>
                <a:gd name="T9" fmla="*/ 255 h 311"/>
                <a:gd name="T10" fmla="*/ 86 w 284"/>
                <a:gd name="T11" fmla="*/ 283 h 311"/>
                <a:gd name="T12" fmla="*/ 114 w 284"/>
                <a:gd name="T13" fmla="*/ 198 h 311"/>
                <a:gd name="T14" fmla="*/ 57 w 284"/>
                <a:gd name="T15" fmla="*/ 141 h 311"/>
                <a:gd name="T16" fmla="*/ 0 w 284"/>
                <a:gd name="T17" fmla="*/ 28 h 311"/>
                <a:gd name="T18" fmla="*/ 29 w 284"/>
                <a:gd name="T19" fmla="*/ 0 h 311"/>
                <a:gd name="T20" fmla="*/ 86 w 284"/>
                <a:gd name="T21" fmla="*/ 28 h 311"/>
                <a:gd name="T22" fmla="*/ 199 w 284"/>
                <a:gd name="T23" fmla="*/ 113 h 311"/>
                <a:gd name="T24" fmla="*/ 199 w 284"/>
                <a:gd name="T25" fmla="*/ 170 h 311"/>
                <a:gd name="T26" fmla="*/ 227 w 284"/>
                <a:gd name="T27" fmla="*/ 113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4" h="311">
                  <a:moveTo>
                    <a:pt x="227" y="113"/>
                  </a:moveTo>
                  <a:lnTo>
                    <a:pt x="284" y="170"/>
                  </a:lnTo>
                  <a:lnTo>
                    <a:pt x="284" y="226"/>
                  </a:lnTo>
                  <a:lnTo>
                    <a:pt x="227" y="311"/>
                  </a:lnTo>
                  <a:lnTo>
                    <a:pt x="171" y="255"/>
                  </a:lnTo>
                  <a:lnTo>
                    <a:pt x="86" y="283"/>
                  </a:lnTo>
                  <a:lnTo>
                    <a:pt x="114" y="198"/>
                  </a:lnTo>
                  <a:lnTo>
                    <a:pt x="57" y="141"/>
                  </a:lnTo>
                  <a:lnTo>
                    <a:pt x="0" y="28"/>
                  </a:lnTo>
                  <a:lnTo>
                    <a:pt x="29" y="0"/>
                  </a:lnTo>
                  <a:lnTo>
                    <a:pt x="86" y="28"/>
                  </a:lnTo>
                  <a:lnTo>
                    <a:pt x="199" y="113"/>
                  </a:lnTo>
                  <a:lnTo>
                    <a:pt x="199" y="170"/>
                  </a:lnTo>
                  <a:lnTo>
                    <a:pt x="227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55" name="Freeform 47">
              <a:extLst>
                <a:ext uri="{FF2B5EF4-FFF2-40B4-BE49-F238E27FC236}">
                  <a16:creationId xmlns:a16="http://schemas.microsoft.com/office/drawing/2014/main" id="{2476A465-A8AF-4DEE-8A22-1B1A230F6F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6" y="3874"/>
              <a:ext cx="284" cy="454"/>
            </a:xfrm>
            <a:custGeom>
              <a:avLst/>
              <a:gdLst>
                <a:gd name="T0" fmla="*/ 284 w 284"/>
                <a:gd name="T1" fmla="*/ 341 h 454"/>
                <a:gd name="T2" fmla="*/ 255 w 284"/>
                <a:gd name="T3" fmla="*/ 199 h 454"/>
                <a:gd name="T4" fmla="*/ 227 w 284"/>
                <a:gd name="T5" fmla="*/ 199 h 454"/>
                <a:gd name="T6" fmla="*/ 170 w 284"/>
                <a:gd name="T7" fmla="*/ 114 h 454"/>
                <a:gd name="T8" fmla="*/ 170 w 284"/>
                <a:gd name="T9" fmla="*/ 86 h 454"/>
                <a:gd name="T10" fmla="*/ 142 w 284"/>
                <a:gd name="T11" fmla="*/ 57 h 454"/>
                <a:gd name="T12" fmla="*/ 142 w 284"/>
                <a:gd name="T13" fmla="*/ 0 h 454"/>
                <a:gd name="T14" fmla="*/ 114 w 284"/>
                <a:gd name="T15" fmla="*/ 0 h 454"/>
                <a:gd name="T16" fmla="*/ 114 w 284"/>
                <a:gd name="T17" fmla="*/ 114 h 454"/>
                <a:gd name="T18" fmla="*/ 85 w 284"/>
                <a:gd name="T19" fmla="*/ 114 h 454"/>
                <a:gd name="T20" fmla="*/ 85 w 284"/>
                <a:gd name="T21" fmla="*/ 199 h 454"/>
                <a:gd name="T22" fmla="*/ 57 w 284"/>
                <a:gd name="T23" fmla="*/ 171 h 454"/>
                <a:gd name="T24" fmla="*/ 29 w 284"/>
                <a:gd name="T25" fmla="*/ 114 h 454"/>
                <a:gd name="T26" fmla="*/ 0 w 284"/>
                <a:gd name="T27" fmla="*/ 114 h 454"/>
                <a:gd name="T28" fmla="*/ 0 w 284"/>
                <a:gd name="T29" fmla="*/ 199 h 454"/>
                <a:gd name="T30" fmla="*/ 57 w 284"/>
                <a:gd name="T31" fmla="*/ 256 h 454"/>
                <a:gd name="T32" fmla="*/ 57 w 284"/>
                <a:gd name="T33" fmla="*/ 312 h 454"/>
                <a:gd name="T34" fmla="*/ 0 w 284"/>
                <a:gd name="T35" fmla="*/ 397 h 454"/>
                <a:gd name="T36" fmla="*/ 29 w 284"/>
                <a:gd name="T37" fmla="*/ 454 h 454"/>
                <a:gd name="T38" fmla="*/ 57 w 284"/>
                <a:gd name="T39" fmla="*/ 397 h 454"/>
                <a:gd name="T40" fmla="*/ 142 w 284"/>
                <a:gd name="T41" fmla="*/ 397 h 454"/>
                <a:gd name="T42" fmla="*/ 170 w 284"/>
                <a:gd name="T43" fmla="*/ 369 h 454"/>
                <a:gd name="T44" fmla="*/ 227 w 284"/>
                <a:gd name="T45" fmla="*/ 369 h 454"/>
                <a:gd name="T46" fmla="*/ 284 w 284"/>
                <a:gd name="T47" fmla="*/ 34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4" h="454">
                  <a:moveTo>
                    <a:pt x="284" y="341"/>
                  </a:moveTo>
                  <a:lnTo>
                    <a:pt x="255" y="199"/>
                  </a:lnTo>
                  <a:lnTo>
                    <a:pt x="227" y="199"/>
                  </a:lnTo>
                  <a:lnTo>
                    <a:pt x="170" y="114"/>
                  </a:lnTo>
                  <a:lnTo>
                    <a:pt x="170" y="86"/>
                  </a:lnTo>
                  <a:lnTo>
                    <a:pt x="142" y="57"/>
                  </a:lnTo>
                  <a:lnTo>
                    <a:pt x="142" y="0"/>
                  </a:lnTo>
                  <a:lnTo>
                    <a:pt x="114" y="0"/>
                  </a:lnTo>
                  <a:lnTo>
                    <a:pt x="114" y="114"/>
                  </a:lnTo>
                  <a:lnTo>
                    <a:pt x="85" y="114"/>
                  </a:lnTo>
                  <a:lnTo>
                    <a:pt x="85" y="199"/>
                  </a:lnTo>
                  <a:lnTo>
                    <a:pt x="57" y="171"/>
                  </a:lnTo>
                  <a:lnTo>
                    <a:pt x="29" y="114"/>
                  </a:lnTo>
                  <a:lnTo>
                    <a:pt x="0" y="114"/>
                  </a:lnTo>
                  <a:lnTo>
                    <a:pt x="0" y="199"/>
                  </a:lnTo>
                  <a:lnTo>
                    <a:pt x="57" y="256"/>
                  </a:lnTo>
                  <a:lnTo>
                    <a:pt x="57" y="312"/>
                  </a:lnTo>
                  <a:lnTo>
                    <a:pt x="0" y="397"/>
                  </a:lnTo>
                  <a:lnTo>
                    <a:pt x="29" y="454"/>
                  </a:lnTo>
                  <a:lnTo>
                    <a:pt x="57" y="397"/>
                  </a:lnTo>
                  <a:lnTo>
                    <a:pt x="142" y="397"/>
                  </a:lnTo>
                  <a:lnTo>
                    <a:pt x="170" y="369"/>
                  </a:lnTo>
                  <a:lnTo>
                    <a:pt x="227" y="369"/>
                  </a:lnTo>
                  <a:lnTo>
                    <a:pt x="284" y="34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56" name="Freeform 48">
              <a:extLst>
                <a:ext uri="{FF2B5EF4-FFF2-40B4-BE49-F238E27FC236}">
                  <a16:creationId xmlns:a16="http://schemas.microsoft.com/office/drawing/2014/main" id="{B9E8635C-66CF-4DA3-B8D4-D8DA5E42A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6" y="3449"/>
              <a:ext cx="1304" cy="1106"/>
            </a:xfrm>
            <a:custGeom>
              <a:avLst/>
              <a:gdLst>
                <a:gd name="T0" fmla="*/ 426 w 1304"/>
                <a:gd name="T1" fmla="*/ 1106 h 1106"/>
                <a:gd name="T2" fmla="*/ 539 w 1304"/>
                <a:gd name="T3" fmla="*/ 1078 h 1106"/>
                <a:gd name="T4" fmla="*/ 879 w 1304"/>
                <a:gd name="T5" fmla="*/ 879 h 1106"/>
                <a:gd name="T6" fmla="*/ 1049 w 1304"/>
                <a:gd name="T7" fmla="*/ 879 h 1106"/>
                <a:gd name="T8" fmla="*/ 1021 w 1304"/>
                <a:gd name="T9" fmla="*/ 822 h 1106"/>
                <a:gd name="T10" fmla="*/ 1106 w 1304"/>
                <a:gd name="T11" fmla="*/ 652 h 1106"/>
                <a:gd name="T12" fmla="*/ 1049 w 1304"/>
                <a:gd name="T13" fmla="*/ 539 h 1106"/>
                <a:gd name="T14" fmla="*/ 908 w 1304"/>
                <a:gd name="T15" fmla="*/ 454 h 1106"/>
                <a:gd name="T16" fmla="*/ 1106 w 1304"/>
                <a:gd name="T17" fmla="*/ 312 h 1106"/>
                <a:gd name="T18" fmla="*/ 1163 w 1304"/>
                <a:gd name="T19" fmla="*/ 284 h 1106"/>
                <a:gd name="T20" fmla="*/ 1219 w 1304"/>
                <a:gd name="T21" fmla="*/ 255 h 1106"/>
                <a:gd name="T22" fmla="*/ 1304 w 1304"/>
                <a:gd name="T23" fmla="*/ 85 h 1106"/>
                <a:gd name="T24" fmla="*/ 1049 w 1304"/>
                <a:gd name="T25" fmla="*/ 0 h 1106"/>
                <a:gd name="T26" fmla="*/ 823 w 1304"/>
                <a:gd name="T27" fmla="*/ 0 h 1106"/>
                <a:gd name="T28" fmla="*/ 794 w 1304"/>
                <a:gd name="T29" fmla="*/ 85 h 1106"/>
                <a:gd name="T30" fmla="*/ 709 w 1304"/>
                <a:gd name="T31" fmla="*/ 85 h 1106"/>
                <a:gd name="T32" fmla="*/ 596 w 1304"/>
                <a:gd name="T33" fmla="*/ 142 h 1106"/>
                <a:gd name="T34" fmla="*/ 511 w 1304"/>
                <a:gd name="T35" fmla="*/ 312 h 1106"/>
                <a:gd name="T36" fmla="*/ 482 w 1304"/>
                <a:gd name="T37" fmla="*/ 425 h 1106"/>
                <a:gd name="T38" fmla="*/ 511 w 1304"/>
                <a:gd name="T39" fmla="*/ 539 h 1106"/>
                <a:gd name="T40" fmla="*/ 482 w 1304"/>
                <a:gd name="T41" fmla="*/ 624 h 1106"/>
                <a:gd name="T42" fmla="*/ 369 w 1304"/>
                <a:gd name="T43" fmla="*/ 652 h 1106"/>
                <a:gd name="T44" fmla="*/ 341 w 1304"/>
                <a:gd name="T45" fmla="*/ 596 h 1106"/>
                <a:gd name="T46" fmla="*/ 284 w 1304"/>
                <a:gd name="T47" fmla="*/ 596 h 1106"/>
                <a:gd name="T48" fmla="*/ 170 w 1304"/>
                <a:gd name="T49" fmla="*/ 567 h 1106"/>
                <a:gd name="T50" fmla="*/ 85 w 1304"/>
                <a:gd name="T51" fmla="*/ 511 h 1106"/>
                <a:gd name="T52" fmla="*/ 29 w 1304"/>
                <a:gd name="T53" fmla="*/ 511 h 1106"/>
                <a:gd name="T54" fmla="*/ 0 w 1304"/>
                <a:gd name="T55" fmla="*/ 539 h 1106"/>
                <a:gd name="T56" fmla="*/ 85 w 1304"/>
                <a:gd name="T57" fmla="*/ 624 h 1106"/>
                <a:gd name="T58" fmla="*/ 170 w 1304"/>
                <a:gd name="T59" fmla="*/ 766 h 1106"/>
                <a:gd name="T60" fmla="*/ 256 w 1304"/>
                <a:gd name="T61" fmla="*/ 766 h 1106"/>
                <a:gd name="T62" fmla="*/ 341 w 1304"/>
                <a:gd name="T63" fmla="*/ 766 h 1106"/>
                <a:gd name="T64" fmla="*/ 426 w 1304"/>
                <a:gd name="T65" fmla="*/ 822 h 1106"/>
                <a:gd name="T66" fmla="*/ 397 w 1304"/>
                <a:gd name="T67" fmla="*/ 964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04" h="1106">
                  <a:moveTo>
                    <a:pt x="397" y="1078"/>
                  </a:moveTo>
                  <a:lnTo>
                    <a:pt x="426" y="1106"/>
                  </a:lnTo>
                  <a:lnTo>
                    <a:pt x="454" y="1049"/>
                  </a:lnTo>
                  <a:lnTo>
                    <a:pt x="539" y="1078"/>
                  </a:lnTo>
                  <a:lnTo>
                    <a:pt x="737" y="907"/>
                  </a:lnTo>
                  <a:lnTo>
                    <a:pt x="879" y="879"/>
                  </a:lnTo>
                  <a:lnTo>
                    <a:pt x="964" y="936"/>
                  </a:lnTo>
                  <a:lnTo>
                    <a:pt x="1049" y="879"/>
                  </a:lnTo>
                  <a:lnTo>
                    <a:pt x="1049" y="851"/>
                  </a:lnTo>
                  <a:lnTo>
                    <a:pt x="1021" y="822"/>
                  </a:lnTo>
                  <a:lnTo>
                    <a:pt x="1106" y="737"/>
                  </a:lnTo>
                  <a:lnTo>
                    <a:pt x="1106" y="652"/>
                  </a:lnTo>
                  <a:lnTo>
                    <a:pt x="1049" y="596"/>
                  </a:lnTo>
                  <a:lnTo>
                    <a:pt x="1049" y="539"/>
                  </a:lnTo>
                  <a:lnTo>
                    <a:pt x="1021" y="482"/>
                  </a:lnTo>
                  <a:lnTo>
                    <a:pt x="908" y="454"/>
                  </a:lnTo>
                  <a:lnTo>
                    <a:pt x="1078" y="369"/>
                  </a:lnTo>
                  <a:lnTo>
                    <a:pt x="1106" y="312"/>
                  </a:lnTo>
                  <a:lnTo>
                    <a:pt x="1134" y="312"/>
                  </a:lnTo>
                  <a:lnTo>
                    <a:pt x="1163" y="284"/>
                  </a:lnTo>
                  <a:lnTo>
                    <a:pt x="1219" y="312"/>
                  </a:lnTo>
                  <a:lnTo>
                    <a:pt x="1219" y="255"/>
                  </a:lnTo>
                  <a:lnTo>
                    <a:pt x="1276" y="199"/>
                  </a:lnTo>
                  <a:lnTo>
                    <a:pt x="1304" y="85"/>
                  </a:lnTo>
                  <a:lnTo>
                    <a:pt x="1078" y="57"/>
                  </a:lnTo>
                  <a:lnTo>
                    <a:pt x="1049" y="0"/>
                  </a:lnTo>
                  <a:lnTo>
                    <a:pt x="1021" y="29"/>
                  </a:lnTo>
                  <a:lnTo>
                    <a:pt x="823" y="0"/>
                  </a:lnTo>
                  <a:lnTo>
                    <a:pt x="794" y="29"/>
                  </a:lnTo>
                  <a:lnTo>
                    <a:pt x="794" y="85"/>
                  </a:lnTo>
                  <a:lnTo>
                    <a:pt x="737" y="114"/>
                  </a:lnTo>
                  <a:lnTo>
                    <a:pt x="709" y="85"/>
                  </a:lnTo>
                  <a:lnTo>
                    <a:pt x="624" y="85"/>
                  </a:lnTo>
                  <a:lnTo>
                    <a:pt x="596" y="142"/>
                  </a:lnTo>
                  <a:lnTo>
                    <a:pt x="539" y="170"/>
                  </a:lnTo>
                  <a:lnTo>
                    <a:pt x="511" y="312"/>
                  </a:lnTo>
                  <a:lnTo>
                    <a:pt x="539" y="369"/>
                  </a:lnTo>
                  <a:lnTo>
                    <a:pt x="482" y="425"/>
                  </a:lnTo>
                  <a:lnTo>
                    <a:pt x="539" y="482"/>
                  </a:lnTo>
                  <a:lnTo>
                    <a:pt x="511" y="539"/>
                  </a:lnTo>
                  <a:lnTo>
                    <a:pt x="511" y="596"/>
                  </a:lnTo>
                  <a:lnTo>
                    <a:pt x="482" y="624"/>
                  </a:lnTo>
                  <a:lnTo>
                    <a:pt x="511" y="681"/>
                  </a:lnTo>
                  <a:lnTo>
                    <a:pt x="369" y="652"/>
                  </a:lnTo>
                  <a:lnTo>
                    <a:pt x="369" y="624"/>
                  </a:lnTo>
                  <a:lnTo>
                    <a:pt x="341" y="596"/>
                  </a:lnTo>
                  <a:lnTo>
                    <a:pt x="284" y="624"/>
                  </a:lnTo>
                  <a:lnTo>
                    <a:pt x="284" y="596"/>
                  </a:lnTo>
                  <a:lnTo>
                    <a:pt x="256" y="539"/>
                  </a:lnTo>
                  <a:lnTo>
                    <a:pt x="170" y="567"/>
                  </a:lnTo>
                  <a:lnTo>
                    <a:pt x="170" y="539"/>
                  </a:lnTo>
                  <a:lnTo>
                    <a:pt x="85" y="511"/>
                  </a:lnTo>
                  <a:lnTo>
                    <a:pt x="57" y="454"/>
                  </a:lnTo>
                  <a:lnTo>
                    <a:pt x="29" y="511"/>
                  </a:lnTo>
                  <a:lnTo>
                    <a:pt x="0" y="511"/>
                  </a:lnTo>
                  <a:lnTo>
                    <a:pt x="0" y="539"/>
                  </a:lnTo>
                  <a:lnTo>
                    <a:pt x="57" y="624"/>
                  </a:lnTo>
                  <a:lnTo>
                    <a:pt x="85" y="624"/>
                  </a:lnTo>
                  <a:lnTo>
                    <a:pt x="114" y="766"/>
                  </a:lnTo>
                  <a:lnTo>
                    <a:pt x="170" y="766"/>
                  </a:lnTo>
                  <a:lnTo>
                    <a:pt x="199" y="794"/>
                  </a:lnTo>
                  <a:lnTo>
                    <a:pt x="256" y="766"/>
                  </a:lnTo>
                  <a:lnTo>
                    <a:pt x="256" y="794"/>
                  </a:lnTo>
                  <a:lnTo>
                    <a:pt x="341" y="766"/>
                  </a:lnTo>
                  <a:lnTo>
                    <a:pt x="369" y="794"/>
                  </a:lnTo>
                  <a:lnTo>
                    <a:pt x="426" y="822"/>
                  </a:lnTo>
                  <a:lnTo>
                    <a:pt x="426" y="936"/>
                  </a:lnTo>
                  <a:lnTo>
                    <a:pt x="397" y="964"/>
                  </a:lnTo>
                  <a:lnTo>
                    <a:pt x="397" y="107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57" name="Freeform 49">
              <a:extLst>
                <a:ext uri="{FF2B5EF4-FFF2-40B4-BE49-F238E27FC236}">
                  <a16:creationId xmlns:a16="http://schemas.microsoft.com/office/drawing/2014/main" id="{B9DFD8F8-A413-4C01-AC5D-F5B70D5FBC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" y="3307"/>
              <a:ext cx="681" cy="766"/>
            </a:xfrm>
            <a:custGeom>
              <a:avLst/>
              <a:gdLst>
                <a:gd name="T0" fmla="*/ 340 w 681"/>
                <a:gd name="T1" fmla="*/ 766 h 766"/>
                <a:gd name="T2" fmla="*/ 369 w 681"/>
                <a:gd name="T3" fmla="*/ 738 h 766"/>
                <a:gd name="T4" fmla="*/ 369 w 681"/>
                <a:gd name="T5" fmla="*/ 681 h 766"/>
                <a:gd name="T6" fmla="*/ 397 w 681"/>
                <a:gd name="T7" fmla="*/ 624 h 766"/>
                <a:gd name="T8" fmla="*/ 340 w 681"/>
                <a:gd name="T9" fmla="*/ 567 h 766"/>
                <a:gd name="T10" fmla="*/ 397 w 681"/>
                <a:gd name="T11" fmla="*/ 511 h 766"/>
                <a:gd name="T12" fmla="*/ 369 w 681"/>
                <a:gd name="T13" fmla="*/ 454 h 766"/>
                <a:gd name="T14" fmla="*/ 397 w 681"/>
                <a:gd name="T15" fmla="*/ 312 h 766"/>
                <a:gd name="T16" fmla="*/ 454 w 681"/>
                <a:gd name="T17" fmla="*/ 284 h 766"/>
                <a:gd name="T18" fmla="*/ 482 w 681"/>
                <a:gd name="T19" fmla="*/ 227 h 766"/>
                <a:gd name="T20" fmla="*/ 567 w 681"/>
                <a:gd name="T21" fmla="*/ 227 h 766"/>
                <a:gd name="T22" fmla="*/ 595 w 681"/>
                <a:gd name="T23" fmla="*/ 256 h 766"/>
                <a:gd name="T24" fmla="*/ 652 w 681"/>
                <a:gd name="T25" fmla="*/ 227 h 766"/>
                <a:gd name="T26" fmla="*/ 652 w 681"/>
                <a:gd name="T27" fmla="*/ 171 h 766"/>
                <a:gd name="T28" fmla="*/ 681 w 681"/>
                <a:gd name="T29" fmla="*/ 142 h 766"/>
                <a:gd name="T30" fmla="*/ 624 w 681"/>
                <a:gd name="T31" fmla="*/ 86 h 766"/>
                <a:gd name="T32" fmla="*/ 567 w 681"/>
                <a:gd name="T33" fmla="*/ 86 h 766"/>
                <a:gd name="T34" fmla="*/ 482 w 681"/>
                <a:gd name="T35" fmla="*/ 0 h 766"/>
                <a:gd name="T36" fmla="*/ 369 w 681"/>
                <a:gd name="T37" fmla="*/ 57 h 766"/>
                <a:gd name="T38" fmla="*/ 369 w 681"/>
                <a:gd name="T39" fmla="*/ 29 h 766"/>
                <a:gd name="T40" fmla="*/ 284 w 681"/>
                <a:gd name="T41" fmla="*/ 57 h 766"/>
                <a:gd name="T42" fmla="*/ 255 w 681"/>
                <a:gd name="T43" fmla="*/ 86 h 766"/>
                <a:gd name="T44" fmla="*/ 170 w 681"/>
                <a:gd name="T45" fmla="*/ 114 h 766"/>
                <a:gd name="T46" fmla="*/ 142 w 681"/>
                <a:gd name="T47" fmla="*/ 57 h 766"/>
                <a:gd name="T48" fmla="*/ 85 w 681"/>
                <a:gd name="T49" fmla="*/ 57 h 766"/>
                <a:gd name="T50" fmla="*/ 85 w 681"/>
                <a:gd name="T51" fmla="*/ 142 h 766"/>
                <a:gd name="T52" fmla="*/ 57 w 681"/>
                <a:gd name="T53" fmla="*/ 114 h 766"/>
                <a:gd name="T54" fmla="*/ 0 w 681"/>
                <a:gd name="T55" fmla="*/ 171 h 766"/>
                <a:gd name="T56" fmla="*/ 28 w 681"/>
                <a:gd name="T57" fmla="*/ 199 h 766"/>
                <a:gd name="T58" fmla="*/ 28 w 681"/>
                <a:gd name="T59" fmla="*/ 369 h 766"/>
                <a:gd name="T60" fmla="*/ 114 w 681"/>
                <a:gd name="T61" fmla="*/ 454 h 766"/>
                <a:gd name="T62" fmla="*/ 114 w 681"/>
                <a:gd name="T63" fmla="*/ 482 h 766"/>
                <a:gd name="T64" fmla="*/ 142 w 681"/>
                <a:gd name="T65" fmla="*/ 567 h 766"/>
                <a:gd name="T66" fmla="*/ 199 w 681"/>
                <a:gd name="T67" fmla="*/ 539 h 766"/>
                <a:gd name="T68" fmla="*/ 199 w 681"/>
                <a:gd name="T69" fmla="*/ 567 h 766"/>
                <a:gd name="T70" fmla="*/ 142 w 681"/>
                <a:gd name="T71" fmla="*/ 596 h 766"/>
                <a:gd name="T72" fmla="*/ 142 w 681"/>
                <a:gd name="T73" fmla="*/ 653 h 766"/>
                <a:gd name="T74" fmla="*/ 199 w 681"/>
                <a:gd name="T75" fmla="*/ 653 h 766"/>
                <a:gd name="T76" fmla="*/ 255 w 681"/>
                <a:gd name="T77" fmla="*/ 709 h 766"/>
                <a:gd name="T78" fmla="*/ 284 w 681"/>
                <a:gd name="T79" fmla="*/ 766 h 766"/>
                <a:gd name="T80" fmla="*/ 340 w 681"/>
                <a:gd name="T81" fmla="*/ 766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1" h="766">
                  <a:moveTo>
                    <a:pt x="340" y="766"/>
                  </a:moveTo>
                  <a:lnTo>
                    <a:pt x="369" y="738"/>
                  </a:lnTo>
                  <a:lnTo>
                    <a:pt x="369" y="681"/>
                  </a:lnTo>
                  <a:lnTo>
                    <a:pt x="397" y="624"/>
                  </a:lnTo>
                  <a:lnTo>
                    <a:pt x="340" y="567"/>
                  </a:lnTo>
                  <a:lnTo>
                    <a:pt x="397" y="511"/>
                  </a:lnTo>
                  <a:lnTo>
                    <a:pt x="369" y="454"/>
                  </a:lnTo>
                  <a:lnTo>
                    <a:pt x="397" y="312"/>
                  </a:lnTo>
                  <a:lnTo>
                    <a:pt x="454" y="284"/>
                  </a:lnTo>
                  <a:lnTo>
                    <a:pt x="482" y="227"/>
                  </a:lnTo>
                  <a:lnTo>
                    <a:pt x="567" y="227"/>
                  </a:lnTo>
                  <a:lnTo>
                    <a:pt x="595" y="256"/>
                  </a:lnTo>
                  <a:lnTo>
                    <a:pt x="652" y="227"/>
                  </a:lnTo>
                  <a:lnTo>
                    <a:pt x="652" y="171"/>
                  </a:lnTo>
                  <a:lnTo>
                    <a:pt x="681" y="142"/>
                  </a:lnTo>
                  <a:lnTo>
                    <a:pt x="624" y="86"/>
                  </a:lnTo>
                  <a:lnTo>
                    <a:pt x="567" y="86"/>
                  </a:lnTo>
                  <a:lnTo>
                    <a:pt x="482" y="0"/>
                  </a:lnTo>
                  <a:lnTo>
                    <a:pt x="369" y="57"/>
                  </a:lnTo>
                  <a:lnTo>
                    <a:pt x="369" y="29"/>
                  </a:lnTo>
                  <a:lnTo>
                    <a:pt x="284" y="57"/>
                  </a:lnTo>
                  <a:lnTo>
                    <a:pt x="255" y="86"/>
                  </a:lnTo>
                  <a:lnTo>
                    <a:pt x="170" y="114"/>
                  </a:lnTo>
                  <a:lnTo>
                    <a:pt x="142" y="57"/>
                  </a:lnTo>
                  <a:lnTo>
                    <a:pt x="85" y="57"/>
                  </a:lnTo>
                  <a:lnTo>
                    <a:pt x="85" y="142"/>
                  </a:lnTo>
                  <a:lnTo>
                    <a:pt x="57" y="114"/>
                  </a:lnTo>
                  <a:lnTo>
                    <a:pt x="0" y="171"/>
                  </a:lnTo>
                  <a:lnTo>
                    <a:pt x="28" y="199"/>
                  </a:lnTo>
                  <a:lnTo>
                    <a:pt x="28" y="369"/>
                  </a:lnTo>
                  <a:lnTo>
                    <a:pt x="114" y="454"/>
                  </a:lnTo>
                  <a:lnTo>
                    <a:pt x="114" y="482"/>
                  </a:lnTo>
                  <a:lnTo>
                    <a:pt x="142" y="567"/>
                  </a:lnTo>
                  <a:lnTo>
                    <a:pt x="199" y="539"/>
                  </a:lnTo>
                  <a:lnTo>
                    <a:pt x="199" y="567"/>
                  </a:lnTo>
                  <a:lnTo>
                    <a:pt x="142" y="596"/>
                  </a:lnTo>
                  <a:lnTo>
                    <a:pt x="142" y="653"/>
                  </a:lnTo>
                  <a:lnTo>
                    <a:pt x="199" y="653"/>
                  </a:lnTo>
                  <a:lnTo>
                    <a:pt x="255" y="709"/>
                  </a:lnTo>
                  <a:lnTo>
                    <a:pt x="284" y="766"/>
                  </a:lnTo>
                  <a:lnTo>
                    <a:pt x="340" y="76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58" name="Freeform 50">
              <a:extLst>
                <a:ext uri="{FF2B5EF4-FFF2-40B4-BE49-F238E27FC236}">
                  <a16:creationId xmlns:a16="http://schemas.microsoft.com/office/drawing/2014/main" id="{55A488A6-1371-4759-9E8F-ABEDFF0D36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2769"/>
              <a:ext cx="482" cy="397"/>
            </a:xfrm>
            <a:custGeom>
              <a:avLst/>
              <a:gdLst>
                <a:gd name="T0" fmla="*/ 482 w 482"/>
                <a:gd name="T1" fmla="*/ 28 h 397"/>
                <a:gd name="T2" fmla="*/ 425 w 482"/>
                <a:gd name="T3" fmla="*/ 0 h 397"/>
                <a:gd name="T4" fmla="*/ 284 w 482"/>
                <a:gd name="T5" fmla="*/ 57 h 397"/>
                <a:gd name="T6" fmla="*/ 227 w 482"/>
                <a:gd name="T7" fmla="*/ 0 h 397"/>
                <a:gd name="T8" fmla="*/ 170 w 482"/>
                <a:gd name="T9" fmla="*/ 57 h 397"/>
                <a:gd name="T10" fmla="*/ 142 w 482"/>
                <a:gd name="T11" fmla="*/ 85 h 397"/>
                <a:gd name="T12" fmla="*/ 170 w 482"/>
                <a:gd name="T13" fmla="*/ 113 h 397"/>
                <a:gd name="T14" fmla="*/ 85 w 482"/>
                <a:gd name="T15" fmla="*/ 170 h 397"/>
                <a:gd name="T16" fmla="*/ 57 w 482"/>
                <a:gd name="T17" fmla="*/ 170 h 397"/>
                <a:gd name="T18" fmla="*/ 0 w 482"/>
                <a:gd name="T19" fmla="*/ 227 h 397"/>
                <a:gd name="T20" fmla="*/ 29 w 482"/>
                <a:gd name="T21" fmla="*/ 227 h 397"/>
                <a:gd name="T22" fmla="*/ 114 w 482"/>
                <a:gd name="T23" fmla="*/ 255 h 397"/>
                <a:gd name="T24" fmla="*/ 57 w 482"/>
                <a:gd name="T25" fmla="*/ 283 h 397"/>
                <a:gd name="T26" fmla="*/ 29 w 482"/>
                <a:gd name="T27" fmla="*/ 340 h 397"/>
                <a:gd name="T28" fmla="*/ 57 w 482"/>
                <a:gd name="T29" fmla="*/ 397 h 397"/>
                <a:gd name="T30" fmla="*/ 114 w 482"/>
                <a:gd name="T31" fmla="*/ 340 h 397"/>
                <a:gd name="T32" fmla="*/ 114 w 482"/>
                <a:gd name="T33" fmla="*/ 312 h 397"/>
                <a:gd name="T34" fmla="*/ 170 w 482"/>
                <a:gd name="T35" fmla="*/ 283 h 397"/>
                <a:gd name="T36" fmla="*/ 170 w 482"/>
                <a:gd name="T37" fmla="*/ 227 h 397"/>
                <a:gd name="T38" fmla="*/ 227 w 482"/>
                <a:gd name="T39" fmla="*/ 255 h 397"/>
                <a:gd name="T40" fmla="*/ 284 w 482"/>
                <a:gd name="T41" fmla="*/ 227 h 397"/>
                <a:gd name="T42" fmla="*/ 312 w 482"/>
                <a:gd name="T43" fmla="*/ 170 h 397"/>
                <a:gd name="T44" fmla="*/ 425 w 482"/>
                <a:gd name="T45" fmla="*/ 198 h 397"/>
                <a:gd name="T46" fmla="*/ 482 w 482"/>
                <a:gd name="T47" fmla="*/ 113 h 397"/>
                <a:gd name="T48" fmla="*/ 482 w 482"/>
                <a:gd name="T49" fmla="*/ 28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2" h="397">
                  <a:moveTo>
                    <a:pt x="482" y="28"/>
                  </a:moveTo>
                  <a:lnTo>
                    <a:pt x="425" y="0"/>
                  </a:lnTo>
                  <a:lnTo>
                    <a:pt x="284" y="57"/>
                  </a:lnTo>
                  <a:lnTo>
                    <a:pt x="227" y="0"/>
                  </a:lnTo>
                  <a:lnTo>
                    <a:pt x="170" y="57"/>
                  </a:lnTo>
                  <a:lnTo>
                    <a:pt x="142" y="85"/>
                  </a:lnTo>
                  <a:lnTo>
                    <a:pt x="170" y="113"/>
                  </a:lnTo>
                  <a:lnTo>
                    <a:pt x="85" y="170"/>
                  </a:lnTo>
                  <a:lnTo>
                    <a:pt x="57" y="170"/>
                  </a:lnTo>
                  <a:lnTo>
                    <a:pt x="0" y="227"/>
                  </a:lnTo>
                  <a:lnTo>
                    <a:pt x="29" y="227"/>
                  </a:lnTo>
                  <a:lnTo>
                    <a:pt x="114" y="255"/>
                  </a:lnTo>
                  <a:lnTo>
                    <a:pt x="57" y="283"/>
                  </a:lnTo>
                  <a:lnTo>
                    <a:pt x="29" y="340"/>
                  </a:lnTo>
                  <a:lnTo>
                    <a:pt x="57" y="397"/>
                  </a:lnTo>
                  <a:lnTo>
                    <a:pt x="114" y="340"/>
                  </a:lnTo>
                  <a:lnTo>
                    <a:pt x="114" y="312"/>
                  </a:lnTo>
                  <a:lnTo>
                    <a:pt x="170" y="283"/>
                  </a:lnTo>
                  <a:lnTo>
                    <a:pt x="170" y="227"/>
                  </a:lnTo>
                  <a:lnTo>
                    <a:pt x="227" y="255"/>
                  </a:lnTo>
                  <a:lnTo>
                    <a:pt x="284" y="227"/>
                  </a:lnTo>
                  <a:lnTo>
                    <a:pt x="312" y="170"/>
                  </a:lnTo>
                  <a:lnTo>
                    <a:pt x="425" y="198"/>
                  </a:lnTo>
                  <a:lnTo>
                    <a:pt x="482" y="113"/>
                  </a:lnTo>
                  <a:lnTo>
                    <a:pt x="482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59" name="Freeform 51">
              <a:extLst>
                <a:ext uri="{FF2B5EF4-FFF2-40B4-BE49-F238E27FC236}">
                  <a16:creationId xmlns:a16="http://schemas.microsoft.com/office/drawing/2014/main" id="{E721D1CE-6C92-48F3-84AD-6C0C76BC0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0" y="2882"/>
              <a:ext cx="680" cy="539"/>
            </a:xfrm>
            <a:custGeom>
              <a:avLst/>
              <a:gdLst>
                <a:gd name="T0" fmla="*/ 0 w 680"/>
                <a:gd name="T1" fmla="*/ 114 h 539"/>
                <a:gd name="T2" fmla="*/ 28 w 680"/>
                <a:gd name="T3" fmla="*/ 57 h 539"/>
                <a:gd name="T4" fmla="*/ 141 w 680"/>
                <a:gd name="T5" fmla="*/ 85 h 539"/>
                <a:gd name="T6" fmla="*/ 198 w 680"/>
                <a:gd name="T7" fmla="*/ 0 h 539"/>
                <a:gd name="T8" fmla="*/ 226 w 680"/>
                <a:gd name="T9" fmla="*/ 0 h 539"/>
                <a:gd name="T10" fmla="*/ 283 w 680"/>
                <a:gd name="T11" fmla="*/ 85 h 539"/>
                <a:gd name="T12" fmla="*/ 425 w 680"/>
                <a:gd name="T13" fmla="*/ 142 h 539"/>
                <a:gd name="T14" fmla="*/ 482 w 680"/>
                <a:gd name="T15" fmla="*/ 199 h 539"/>
                <a:gd name="T16" fmla="*/ 510 w 680"/>
                <a:gd name="T17" fmla="*/ 284 h 539"/>
                <a:gd name="T18" fmla="*/ 567 w 680"/>
                <a:gd name="T19" fmla="*/ 340 h 539"/>
                <a:gd name="T20" fmla="*/ 623 w 680"/>
                <a:gd name="T21" fmla="*/ 340 h 539"/>
                <a:gd name="T22" fmla="*/ 623 w 680"/>
                <a:gd name="T23" fmla="*/ 397 h 539"/>
                <a:gd name="T24" fmla="*/ 680 w 680"/>
                <a:gd name="T25" fmla="*/ 425 h 539"/>
                <a:gd name="T26" fmla="*/ 567 w 680"/>
                <a:gd name="T27" fmla="*/ 482 h 539"/>
                <a:gd name="T28" fmla="*/ 567 w 680"/>
                <a:gd name="T29" fmla="*/ 454 h 539"/>
                <a:gd name="T30" fmla="*/ 482 w 680"/>
                <a:gd name="T31" fmla="*/ 482 h 539"/>
                <a:gd name="T32" fmla="*/ 453 w 680"/>
                <a:gd name="T33" fmla="*/ 511 h 539"/>
                <a:gd name="T34" fmla="*/ 368 w 680"/>
                <a:gd name="T35" fmla="*/ 539 h 539"/>
                <a:gd name="T36" fmla="*/ 340 w 680"/>
                <a:gd name="T37" fmla="*/ 482 h 539"/>
                <a:gd name="T38" fmla="*/ 283 w 680"/>
                <a:gd name="T39" fmla="*/ 482 h 539"/>
                <a:gd name="T40" fmla="*/ 283 w 680"/>
                <a:gd name="T41" fmla="*/ 340 h 539"/>
                <a:gd name="T42" fmla="*/ 170 w 680"/>
                <a:gd name="T43" fmla="*/ 255 h 539"/>
                <a:gd name="T44" fmla="*/ 113 w 680"/>
                <a:gd name="T45" fmla="*/ 255 h 539"/>
                <a:gd name="T46" fmla="*/ 85 w 680"/>
                <a:gd name="T47" fmla="*/ 170 h 539"/>
                <a:gd name="T48" fmla="*/ 0 w 680"/>
                <a:gd name="T49" fmla="*/ 114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0" h="539">
                  <a:moveTo>
                    <a:pt x="0" y="114"/>
                  </a:moveTo>
                  <a:lnTo>
                    <a:pt x="28" y="57"/>
                  </a:lnTo>
                  <a:lnTo>
                    <a:pt x="141" y="85"/>
                  </a:lnTo>
                  <a:lnTo>
                    <a:pt x="198" y="0"/>
                  </a:lnTo>
                  <a:lnTo>
                    <a:pt x="226" y="0"/>
                  </a:lnTo>
                  <a:lnTo>
                    <a:pt x="283" y="85"/>
                  </a:lnTo>
                  <a:lnTo>
                    <a:pt x="425" y="142"/>
                  </a:lnTo>
                  <a:lnTo>
                    <a:pt x="482" y="199"/>
                  </a:lnTo>
                  <a:lnTo>
                    <a:pt x="510" y="284"/>
                  </a:lnTo>
                  <a:lnTo>
                    <a:pt x="567" y="340"/>
                  </a:lnTo>
                  <a:lnTo>
                    <a:pt x="623" y="340"/>
                  </a:lnTo>
                  <a:lnTo>
                    <a:pt x="623" y="397"/>
                  </a:lnTo>
                  <a:lnTo>
                    <a:pt x="680" y="425"/>
                  </a:lnTo>
                  <a:lnTo>
                    <a:pt x="567" y="482"/>
                  </a:lnTo>
                  <a:lnTo>
                    <a:pt x="567" y="454"/>
                  </a:lnTo>
                  <a:lnTo>
                    <a:pt x="482" y="482"/>
                  </a:lnTo>
                  <a:lnTo>
                    <a:pt x="453" y="511"/>
                  </a:lnTo>
                  <a:lnTo>
                    <a:pt x="368" y="539"/>
                  </a:lnTo>
                  <a:lnTo>
                    <a:pt x="340" y="482"/>
                  </a:lnTo>
                  <a:lnTo>
                    <a:pt x="283" y="482"/>
                  </a:lnTo>
                  <a:lnTo>
                    <a:pt x="283" y="340"/>
                  </a:lnTo>
                  <a:lnTo>
                    <a:pt x="170" y="255"/>
                  </a:lnTo>
                  <a:lnTo>
                    <a:pt x="113" y="255"/>
                  </a:lnTo>
                  <a:lnTo>
                    <a:pt x="85" y="170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60" name="Freeform 52">
              <a:extLst>
                <a:ext uri="{FF2B5EF4-FFF2-40B4-BE49-F238E27FC236}">
                  <a16:creationId xmlns:a16="http://schemas.microsoft.com/office/drawing/2014/main" id="{B9931EF0-ABE2-447C-82B5-5F8043C9609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1" y="2826"/>
              <a:ext cx="822" cy="992"/>
            </a:xfrm>
            <a:custGeom>
              <a:avLst/>
              <a:gdLst>
                <a:gd name="T0" fmla="*/ 198 w 822"/>
                <a:gd name="T1" fmla="*/ 992 h 992"/>
                <a:gd name="T2" fmla="*/ 255 w 822"/>
                <a:gd name="T3" fmla="*/ 963 h 992"/>
                <a:gd name="T4" fmla="*/ 312 w 822"/>
                <a:gd name="T5" fmla="*/ 992 h 992"/>
                <a:gd name="T6" fmla="*/ 368 w 822"/>
                <a:gd name="T7" fmla="*/ 935 h 992"/>
                <a:gd name="T8" fmla="*/ 510 w 822"/>
                <a:gd name="T9" fmla="*/ 907 h 992"/>
                <a:gd name="T10" fmla="*/ 510 w 822"/>
                <a:gd name="T11" fmla="*/ 878 h 992"/>
                <a:gd name="T12" fmla="*/ 482 w 822"/>
                <a:gd name="T13" fmla="*/ 850 h 992"/>
                <a:gd name="T14" fmla="*/ 482 w 822"/>
                <a:gd name="T15" fmla="*/ 737 h 992"/>
                <a:gd name="T16" fmla="*/ 623 w 822"/>
                <a:gd name="T17" fmla="*/ 708 h 992"/>
                <a:gd name="T18" fmla="*/ 680 w 822"/>
                <a:gd name="T19" fmla="*/ 652 h 992"/>
                <a:gd name="T20" fmla="*/ 737 w 822"/>
                <a:gd name="T21" fmla="*/ 652 h 992"/>
                <a:gd name="T22" fmla="*/ 822 w 822"/>
                <a:gd name="T23" fmla="*/ 652 h 992"/>
                <a:gd name="T24" fmla="*/ 822 w 822"/>
                <a:gd name="T25" fmla="*/ 567 h 992"/>
                <a:gd name="T26" fmla="*/ 794 w 822"/>
                <a:gd name="T27" fmla="*/ 538 h 992"/>
                <a:gd name="T28" fmla="*/ 794 w 822"/>
                <a:gd name="T29" fmla="*/ 481 h 992"/>
                <a:gd name="T30" fmla="*/ 708 w 822"/>
                <a:gd name="T31" fmla="*/ 425 h 992"/>
                <a:gd name="T32" fmla="*/ 680 w 822"/>
                <a:gd name="T33" fmla="*/ 453 h 992"/>
                <a:gd name="T34" fmla="*/ 595 w 822"/>
                <a:gd name="T35" fmla="*/ 396 h 992"/>
                <a:gd name="T36" fmla="*/ 538 w 822"/>
                <a:gd name="T37" fmla="*/ 481 h 992"/>
                <a:gd name="T38" fmla="*/ 538 w 822"/>
                <a:gd name="T39" fmla="*/ 510 h 992"/>
                <a:gd name="T40" fmla="*/ 510 w 822"/>
                <a:gd name="T41" fmla="*/ 538 h 992"/>
                <a:gd name="T42" fmla="*/ 482 w 822"/>
                <a:gd name="T43" fmla="*/ 481 h 992"/>
                <a:gd name="T44" fmla="*/ 482 w 822"/>
                <a:gd name="T45" fmla="*/ 453 h 992"/>
                <a:gd name="T46" fmla="*/ 453 w 822"/>
                <a:gd name="T47" fmla="*/ 425 h 992"/>
                <a:gd name="T48" fmla="*/ 510 w 822"/>
                <a:gd name="T49" fmla="*/ 311 h 992"/>
                <a:gd name="T50" fmla="*/ 567 w 822"/>
                <a:gd name="T51" fmla="*/ 283 h 992"/>
                <a:gd name="T52" fmla="*/ 510 w 822"/>
                <a:gd name="T53" fmla="*/ 226 h 992"/>
                <a:gd name="T54" fmla="*/ 453 w 822"/>
                <a:gd name="T55" fmla="*/ 255 h 992"/>
                <a:gd name="T56" fmla="*/ 425 w 822"/>
                <a:gd name="T57" fmla="*/ 255 h 992"/>
                <a:gd name="T58" fmla="*/ 453 w 822"/>
                <a:gd name="T59" fmla="*/ 198 h 992"/>
                <a:gd name="T60" fmla="*/ 453 w 822"/>
                <a:gd name="T61" fmla="*/ 113 h 992"/>
                <a:gd name="T62" fmla="*/ 397 w 822"/>
                <a:gd name="T63" fmla="*/ 141 h 992"/>
                <a:gd name="T64" fmla="*/ 397 w 822"/>
                <a:gd name="T65" fmla="*/ 113 h 992"/>
                <a:gd name="T66" fmla="*/ 227 w 822"/>
                <a:gd name="T67" fmla="*/ 0 h 992"/>
                <a:gd name="T68" fmla="*/ 198 w 822"/>
                <a:gd name="T69" fmla="*/ 28 h 992"/>
                <a:gd name="T70" fmla="*/ 198 w 822"/>
                <a:gd name="T71" fmla="*/ 56 h 992"/>
                <a:gd name="T72" fmla="*/ 170 w 822"/>
                <a:gd name="T73" fmla="*/ 113 h 992"/>
                <a:gd name="T74" fmla="*/ 198 w 822"/>
                <a:gd name="T75" fmla="*/ 113 h 992"/>
                <a:gd name="T76" fmla="*/ 141 w 822"/>
                <a:gd name="T77" fmla="*/ 141 h 992"/>
                <a:gd name="T78" fmla="*/ 170 w 822"/>
                <a:gd name="T79" fmla="*/ 170 h 992"/>
                <a:gd name="T80" fmla="*/ 141 w 822"/>
                <a:gd name="T81" fmla="*/ 198 h 992"/>
                <a:gd name="T82" fmla="*/ 141 w 822"/>
                <a:gd name="T83" fmla="*/ 311 h 992"/>
                <a:gd name="T84" fmla="*/ 113 w 822"/>
                <a:gd name="T85" fmla="*/ 311 h 992"/>
                <a:gd name="T86" fmla="*/ 85 w 822"/>
                <a:gd name="T87" fmla="*/ 368 h 992"/>
                <a:gd name="T88" fmla="*/ 113 w 822"/>
                <a:gd name="T89" fmla="*/ 425 h 992"/>
                <a:gd name="T90" fmla="*/ 85 w 822"/>
                <a:gd name="T91" fmla="*/ 538 h 992"/>
                <a:gd name="T92" fmla="*/ 28 w 822"/>
                <a:gd name="T93" fmla="*/ 567 h 992"/>
                <a:gd name="T94" fmla="*/ 0 w 822"/>
                <a:gd name="T95" fmla="*/ 737 h 992"/>
                <a:gd name="T96" fmla="*/ 56 w 822"/>
                <a:gd name="T97" fmla="*/ 765 h 992"/>
                <a:gd name="T98" fmla="*/ 28 w 822"/>
                <a:gd name="T99" fmla="*/ 793 h 992"/>
                <a:gd name="T100" fmla="*/ 56 w 822"/>
                <a:gd name="T101" fmla="*/ 907 h 992"/>
                <a:gd name="T102" fmla="*/ 85 w 822"/>
                <a:gd name="T103" fmla="*/ 850 h 992"/>
                <a:gd name="T104" fmla="*/ 113 w 822"/>
                <a:gd name="T105" fmla="*/ 850 h 992"/>
                <a:gd name="T106" fmla="*/ 141 w 822"/>
                <a:gd name="T107" fmla="*/ 878 h 992"/>
                <a:gd name="T108" fmla="*/ 170 w 822"/>
                <a:gd name="T109" fmla="*/ 878 h 992"/>
                <a:gd name="T110" fmla="*/ 141 w 822"/>
                <a:gd name="T111" fmla="*/ 935 h 992"/>
                <a:gd name="T112" fmla="*/ 198 w 822"/>
                <a:gd name="T113" fmla="*/ 992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22" h="992">
                  <a:moveTo>
                    <a:pt x="198" y="992"/>
                  </a:moveTo>
                  <a:lnTo>
                    <a:pt x="255" y="963"/>
                  </a:lnTo>
                  <a:lnTo>
                    <a:pt x="312" y="992"/>
                  </a:lnTo>
                  <a:lnTo>
                    <a:pt x="368" y="935"/>
                  </a:lnTo>
                  <a:lnTo>
                    <a:pt x="510" y="907"/>
                  </a:lnTo>
                  <a:lnTo>
                    <a:pt x="510" y="878"/>
                  </a:lnTo>
                  <a:lnTo>
                    <a:pt x="482" y="850"/>
                  </a:lnTo>
                  <a:lnTo>
                    <a:pt x="482" y="737"/>
                  </a:lnTo>
                  <a:lnTo>
                    <a:pt x="623" y="708"/>
                  </a:lnTo>
                  <a:lnTo>
                    <a:pt x="680" y="652"/>
                  </a:lnTo>
                  <a:lnTo>
                    <a:pt x="737" y="652"/>
                  </a:lnTo>
                  <a:lnTo>
                    <a:pt x="822" y="652"/>
                  </a:lnTo>
                  <a:lnTo>
                    <a:pt x="822" y="567"/>
                  </a:lnTo>
                  <a:lnTo>
                    <a:pt x="794" y="538"/>
                  </a:lnTo>
                  <a:lnTo>
                    <a:pt x="794" y="481"/>
                  </a:lnTo>
                  <a:lnTo>
                    <a:pt x="708" y="425"/>
                  </a:lnTo>
                  <a:lnTo>
                    <a:pt x="680" y="453"/>
                  </a:lnTo>
                  <a:lnTo>
                    <a:pt x="595" y="396"/>
                  </a:lnTo>
                  <a:lnTo>
                    <a:pt x="538" y="481"/>
                  </a:lnTo>
                  <a:lnTo>
                    <a:pt x="538" y="510"/>
                  </a:lnTo>
                  <a:lnTo>
                    <a:pt x="510" y="538"/>
                  </a:lnTo>
                  <a:lnTo>
                    <a:pt x="482" y="481"/>
                  </a:lnTo>
                  <a:lnTo>
                    <a:pt x="482" y="453"/>
                  </a:lnTo>
                  <a:lnTo>
                    <a:pt x="453" y="425"/>
                  </a:lnTo>
                  <a:lnTo>
                    <a:pt x="510" y="311"/>
                  </a:lnTo>
                  <a:lnTo>
                    <a:pt x="567" y="283"/>
                  </a:lnTo>
                  <a:lnTo>
                    <a:pt x="510" y="226"/>
                  </a:lnTo>
                  <a:lnTo>
                    <a:pt x="453" y="255"/>
                  </a:lnTo>
                  <a:lnTo>
                    <a:pt x="425" y="255"/>
                  </a:lnTo>
                  <a:lnTo>
                    <a:pt x="453" y="198"/>
                  </a:lnTo>
                  <a:lnTo>
                    <a:pt x="453" y="113"/>
                  </a:lnTo>
                  <a:lnTo>
                    <a:pt x="397" y="141"/>
                  </a:lnTo>
                  <a:lnTo>
                    <a:pt x="397" y="113"/>
                  </a:lnTo>
                  <a:lnTo>
                    <a:pt x="227" y="0"/>
                  </a:lnTo>
                  <a:lnTo>
                    <a:pt x="198" y="28"/>
                  </a:lnTo>
                  <a:lnTo>
                    <a:pt x="198" y="56"/>
                  </a:lnTo>
                  <a:lnTo>
                    <a:pt x="170" y="113"/>
                  </a:lnTo>
                  <a:lnTo>
                    <a:pt x="198" y="113"/>
                  </a:lnTo>
                  <a:lnTo>
                    <a:pt x="141" y="141"/>
                  </a:lnTo>
                  <a:lnTo>
                    <a:pt x="170" y="170"/>
                  </a:lnTo>
                  <a:lnTo>
                    <a:pt x="141" y="198"/>
                  </a:lnTo>
                  <a:lnTo>
                    <a:pt x="141" y="311"/>
                  </a:lnTo>
                  <a:lnTo>
                    <a:pt x="113" y="311"/>
                  </a:lnTo>
                  <a:lnTo>
                    <a:pt x="85" y="368"/>
                  </a:lnTo>
                  <a:lnTo>
                    <a:pt x="113" y="425"/>
                  </a:lnTo>
                  <a:lnTo>
                    <a:pt x="85" y="538"/>
                  </a:lnTo>
                  <a:lnTo>
                    <a:pt x="28" y="567"/>
                  </a:lnTo>
                  <a:lnTo>
                    <a:pt x="0" y="737"/>
                  </a:lnTo>
                  <a:lnTo>
                    <a:pt x="56" y="765"/>
                  </a:lnTo>
                  <a:lnTo>
                    <a:pt x="28" y="793"/>
                  </a:lnTo>
                  <a:lnTo>
                    <a:pt x="56" y="907"/>
                  </a:lnTo>
                  <a:lnTo>
                    <a:pt x="85" y="850"/>
                  </a:lnTo>
                  <a:lnTo>
                    <a:pt x="113" y="850"/>
                  </a:lnTo>
                  <a:lnTo>
                    <a:pt x="141" y="878"/>
                  </a:lnTo>
                  <a:lnTo>
                    <a:pt x="170" y="878"/>
                  </a:lnTo>
                  <a:lnTo>
                    <a:pt x="141" y="935"/>
                  </a:lnTo>
                  <a:lnTo>
                    <a:pt x="198" y="99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61" name="Freeform 53">
              <a:extLst>
                <a:ext uri="{FF2B5EF4-FFF2-40B4-BE49-F238E27FC236}">
                  <a16:creationId xmlns:a16="http://schemas.microsoft.com/office/drawing/2014/main" id="{C1A1E46C-8A51-442C-9C7A-1A6802A0FD73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0" y="3903"/>
              <a:ext cx="822" cy="1105"/>
            </a:xfrm>
            <a:custGeom>
              <a:avLst/>
              <a:gdLst>
                <a:gd name="T0" fmla="*/ 142 w 822"/>
                <a:gd name="T1" fmla="*/ 198 h 1105"/>
                <a:gd name="T2" fmla="*/ 142 w 822"/>
                <a:gd name="T3" fmla="*/ 283 h 1105"/>
                <a:gd name="T4" fmla="*/ 57 w 822"/>
                <a:gd name="T5" fmla="*/ 368 h 1105"/>
                <a:gd name="T6" fmla="*/ 85 w 822"/>
                <a:gd name="T7" fmla="*/ 397 h 1105"/>
                <a:gd name="T8" fmla="*/ 85 w 822"/>
                <a:gd name="T9" fmla="*/ 425 h 1105"/>
                <a:gd name="T10" fmla="*/ 255 w 822"/>
                <a:gd name="T11" fmla="*/ 425 h 1105"/>
                <a:gd name="T12" fmla="*/ 284 w 822"/>
                <a:gd name="T13" fmla="*/ 482 h 1105"/>
                <a:gd name="T14" fmla="*/ 255 w 822"/>
                <a:gd name="T15" fmla="*/ 538 h 1105"/>
                <a:gd name="T16" fmla="*/ 284 w 822"/>
                <a:gd name="T17" fmla="*/ 652 h 1105"/>
                <a:gd name="T18" fmla="*/ 340 w 822"/>
                <a:gd name="T19" fmla="*/ 624 h 1105"/>
                <a:gd name="T20" fmla="*/ 369 w 822"/>
                <a:gd name="T21" fmla="*/ 680 h 1105"/>
                <a:gd name="T22" fmla="*/ 340 w 822"/>
                <a:gd name="T23" fmla="*/ 794 h 1105"/>
                <a:gd name="T24" fmla="*/ 114 w 822"/>
                <a:gd name="T25" fmla="*/ 992 h 1105"/>
                <a:gd name="T26" fmla="*/ 29 w 822"/>
                <a:gd name="T27" fmla="*/ 964 h 1105"/>
                <a:gd name="T28" fmla="*/ 29 w 822"/>
                <a:gd name="T29" fmla="*/ 1020 h 1105"/>
                <a:gd name="T30" fmla="*/ 0 w 822"/>
                <a:gd name="T31" fmla="*/ 1105 h 1105"/>
                <a:gd name="T32" fmla="*/ 170 w 822"/>
                <a:gd name="T33" fmla="*/ 1077 h 1105"/>
                <a:gd name="T34" fmla="*/ 511 w 822"/>
                <a:gd name="T35" fmla="*/ 850 h 1105"/>
                <a:gd name="T36" fmla="*/ 539 w 822"/>
                <a:gd name="T37" fmla="*/ 765 h 1105"/>
                <a:gd name="T38" fmla="*/ 624 w 822"/>
                <a:gd name="T39" fmla="*/ 794 h 1105"/>
                <a:gd name="T40" fmla="*/ 624 w 822"/>
                <a:gd name="T41" fmla="*/ 737 h 1105"/>
                <a:gd name="T42" fmla="*/ 681 w 822"/>
                <a:gd name="T43" fmla="*/ 652 h 1105"/>
                <a:gd name="T44" fmla="*/ 766 w 822"/>
                <a:gd name="T45" fmla="*/ 624 h 1105"/>
                <a:gd name="T46" fmla="*/ 794 w 822"/>
                <a:gd name="T47" fmla="*/ 567 h 1105"/>
                <a:gd name="T48" fmla="*/ 681 w 822"/>
                <a:gd name="T49" fmla="*/ 595 h 1105"/>
                <a:gd name="T50" fmla="*/ 624 w 822"/>
                <a:gd name="T51" fmla="*/ 567 h 1105"/>
                <a:gd name="T52" fmla="*/ 624 w 822"/>
                <a:gd name="T53" fmla="*/ 482 h 1105"/>
                <a:gd name="T54" fmla="*/ 681 w 822"/>
                <a:gd name="T55" fmla="*/ 482 h 1105"/>
                <a:gd name="T56" fmla="*/ 737 w 822"/>
                <a:gd name="T57" fmla="*/ 283 h 1105"/>
                <a:gd name="T58" fmla="*/ 737 w 822"/>
                <a:gd name="T59" fmla="*/ 170 h 1105"/>
                <a:gd name="T60" fmla="*/ 822 w 822"/>
                <a:gd name="T61" fmla="*/ 57 h 1105"/>
                <a:gd name="T62" fmla="*/ 737 w 822"/>
                <a:gd name="T63" fmla="*/ 0 h 1105"/>
                <a:gd name="T64" fmla="*/ 567 w 822"/>
                <a:gd name="T65" fmla="*/ 57 h 1105"/>
                <a:gd name="T66" fmla="*/ 511 w 822"/>
                <a:gd name="T67" fmla="*/ 28 h 1105"/>
                <a:gd name="T68" fmla="*/ 255 w 822"/>
                <a:gd name="T69" fmla="*/ 198 h 1105"/>
                <a:gd name="T70" fmla="*/ 142 w 822"/>
                <a:gd name="T71" fmla="*/ 198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22" h="1105">
                  <a:moveTo>
                    <a:pt x="142" y="198"/>
                  </a:moveTo>
                  <a:lnTo>
                    <a:pt x="142" y="283"/>
                  </a:lnTo>
                  <a:lnTo>
                    <a:pt x="57" y="368"/>
                  </a:lnTo>
                  <a:lnTo>
                    <a:pt x="85" y="397"/>
                  </a:lnTo>
                  <a:lnTo>
                    <a:pt x="85" y="425"/>
                  </a:lnTo>
                  <a:lnTo>
                    <a:pt x="255" y="425"/>
                  </a:lnTo>
                  <a:lnTo>
                    <a:pt x="284" y="482"/>
                  </a:lnTo>
                  <a:lnTo>
                    <a:pt x="255" y="538"/>
                  </a:lnTo>
                  <a:lnTo>
                    <a:pt x="284" y="652"/>
                  </a:lnTo>
                  <a:lnTo>
                    <a:pt x="340" y="624"/>
                  </a:lnTo>
                  <a:lnTo>
                    <a:pt x="369" y="680"/>
                  </a:lnTo>
                  <a:lnTo>
                    <a:pt x="340" y="794"/>
                  </a:lnTo>
                  <a:lnTo>
                    <a:pt x="114" y="992"/>
                  </a:lnTo>
                  <a:lnTo>
                    <a:pt x="29" y="964"/>
                  </a:lnTo>
                  <a:lnTo>
                    <a:pt x="29" y="1020"/>
                  </a:lnTo>
                  <a:lnTo>
                    <a:pt x="0" y="1105"/>
                  </a:lnTo>
                  <a:lnTo>
                    <a:pt x="170" y="1077"/>
                  </a:lnTo>
                  <a:lnTo>
                    <a:pt x="511" y="850"/>
                  </a:lnTo>
                  <a:lnTo>
                    <a:pt x="539" y="765"/>
                  </a:lnTo>
                  <a:lnTo>
                    <a:pt x="624" y="794"/>
                  </a:lnTo>
                  <a:lnTo>
                    <a:pt x="624" y="737"/>
                  </a:lnTo>
                  <a:lnTo>
                    <a:pt x="681" y="652"/>
                  </a:lnTo>
                  <a:lnTo>
                    <a:pt x="766" y="624"/>
                  </a:lnTo>
                  <a:lnTo>
                    <a:pt x="794" y="567"/>
                  </a:lnTo>
                  <a:lnTo>
                    <a:pt x="681" y="595"/>
                  </a:lnTo>
                  <a:lnTo>
                    <a:pt x="624" y="567"/>
                  </a:lnTo>
                  <a:lnTo>
                    <a:pt x="624" y="482"/>
                  </a:lnTo>
                  <a:lnTo>
                    <a:pt x="681" y="482"/>
                  </a:lnTo>
                  <a:lnTo>
                    <a:pt x="737" y="283"/>
                  </a:lnTo>
                  <a:lnTo>
                    <a:pt x="737" y="170"/>
                  </a:lnTo>
                  <a:lnTo>
                    <a:pt x="822" y="57"/>
                  </a:lnTo>
                  <a:lnTo>
                    <a:pt x="737" y="0"/>
                  </a:lnTo>
                  <a:lnTo>
                    <a:pt x="567" y="57"/>
                  </a:lnTo>
                  <a:lnTo>
                    <a:pt x="511" y="28"/>
                  </a:lnTo>
                  <a:lnTo>
                    <a:pt x="255" y="198"/>
                  </a:lnTo>
                  <a:lnTo>
                    <a:pt x="142" y="19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62" name="Freeform 54">
              <a:extLst>
                <a:ext uri="{FF2B5EF4-FFF2-40B4-BE49-F238E27FC236}">
                  <a16:creationId xmlns:a16="http://schemas.microsoft.com/office/drawing/2014/main" id="{AD2E70D9-8068-44AC-96A0-1516F4254B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4" y="3960"/>
              <a:ext cx="454" cy="652"/>
            </a:xfrm>
            <a:custGeom>
              <a:avLst/>
              <a:gdLst>
                <a:gd name="T0" fmla="*/ 57 w 454"/>
                <a:gd name="T1" fmla="*/ 595 h 652"/>
                <a:gd name="T2" fmla="*/ 142 w 454"/>
                <a:gd name="T3" fmla="*/ 567 h 652"/>
                <a:gd name="T4" fmla="*/ 170 w 454"/>
                <a:gd name="T5" fmla="*/ 510 h 652"/>
                <a:gd name="T6" fmla="*/ 57 w 454"/>
                <a:gd name="T7" fmla="*/ 538 h 652"/>
                <a:gd name="T8" fmla="*/ 0 w 454"/>
                <a:gd name="T9" fmla="*/ 510 h 652"/>
                <a:gd name="T10" fmla="*/ 0 w 454"/>
                <a:gd name="T11" fmla="*/ 425 h 652"/>
                <a:gd name="T12" fmla="*/ 57 w 454"/>
                <a:gd name="T13" fmla="*/ 425 h 652"/>
                <a:gd name="T14" fmla="*/ 113 w 454"/>
                <a:gd name="T15" fmla="*/ 226 h 652"/>
                <a:gd name="T16" fmla="*/ 113 w 454"/>
                <a:gd name="T17" fmla="*/ 113 h 652"/>
                <a:gd name="T18" fmla="*/ 198 w 454"/>
                <a:gd name="T19" fmla="*/ 0 h 652"/>
                <a:gd name="T20" fmla="*/ 283 w 454"/>
                <a:gd name="T21" fmla="*/ 85 h 652"/>
                <a:gd name="T22" fmla="*/ 454 w 454"/>
                <a:gd name="T23" fmla="*/ 453 h 652"/>
                <a:gd name="T24" fmla="*/ 397 w 454"/>
                <a:gd name="T25" fmla="*/ 538 h 652"/>
                <a:gd name="T26" fmla="*/ 425 w 454"/>
                <a:gd name="T27" fmla="*/ 652 h 652"/>
                <a:gd name="T28" fmla="*/ 340 w 454"/>
                <a:gd name="T29" fmla="*/ 595 h 652"/>
                <a:gd name="T30" fmla="*/ 312 w 454"/>
                <a:gd name="T31" fmla="*/ 652 h 652"/>
                <a:gd name="T32" fmla="*/ 283 w 454"/>
                <a:gd name="T33" fmla="*/ 595 h 652"/>
                <a:gd name="T34" fmla="*/ 198 w 454"/>
                <a:gd name="T35" fmla="*/ 623 h 652"/>
                <a:gd name="T36" fmla="*/ 57 w 454"/>
                <a:gd name="T37" fmla="*/ 595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4" h="652">
                  <a:moveTo>
                    <a:pt x="57" y="595"/>
                  </a:moveTo>
                  <a:lnTo>
                    <a:pt x="142" y="567"/>
                  </a:lnTo>
                  <a:lnTo>
                    <a:pt x="170" y="510"/>
                  </a:lnTo>
                  <a:lnTo>
                    <a:pt x="57" y="538"/>
                  </a:lnTo>
                  <a:lnTo>
                    <a:pt x="0" y="510"/>
                  </a:lnTo>
                  <a:lnTo>
                    <a:pt x="0" y="425"/>
                  </a:lnTo>
                  <a:lnTo>
                    <a:pt x="57" y="425"/>
                  </a:lnTo>
                  <a:lnTo>
                    <a:pt x="113" y="226"/>
                  </a:lnTo>
                  <a:lnTo>
                    <a:pt x="113" y="113"/>
                  </a:lnTo>
                  <a:lnTo>
                    <a:pt x="198" y="0"/>
                  </a:lnTo>
                  <a:lnTo>
                    <a:pt x="283" y="85"/>
                  </a:lnTo>
                  <a:lnTo>
                    <a:pt x="454" y="453"/>
                  </a:lnTo>
                  <a:lnTo>
                    <a:pt x="397" y="538"/>
                  </a:lnTo>
                  <a:lnTo>
                    <a:pt x="425" y="652"/>
                  </a:lnTo>
                  <a:lnTo>
                    <a:pt x="340" y="595"/>
                  </a:lnTo>
                  <a:lnTo>
                    <a:pt x="312" y="652"/>
                  </a:lnTo>
                  <a:lnTo>
                    <a:pt x="283" y="595"/>
                  </a:lnTo>
                  <a:lnTo>
                    <a:pt x="198" y="623"/>
                  </a:lnTo>
                  <a:lnTo>
                    <a:pt x="57" y="59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63" name="Freeform 55">
              <a:extLst>
                <a:ext uri="{FF2B5EF4-FFF2-40B4-BE49-F238E27FC236}">
                  <a16:creationId xmlns:a16="http://schemas.microsoft.com/office/drawing/2014/main" id="{26344CAA-50C1-473A-97EE-1CBFB72844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0" y="4555"/>
              <a:ext cx="1049" cy="794"/>
            </a:xfrm>
            <a:custGeom>
              <a:avLst/>
              <a:gdLst>
                <a:gd name="T0" fmla="*/ 0 w 1049"/>
                <a:gd name="T1" fmla="*/ 453 h 794"/>
                <a:gd name="T2" fmla="*/ 170 w 1049"/>
                <a:gd name="T3" fmla="*/ 425 h 794"/>
                <a:gd name="T4" fmla="*/ 511 w 1049"/>
                <a:gd name="T5" fmla="*/ 198 h 794"/>
                <a:gd name="T6" fmla="*/ 539 w 1049"/>
                <a:gd name="T7" fmla="*/ 113 h 794"/>
                <a:gd name="T8" fmla="*/ 624 w 1049"/>
                <a:gd name="T9" fmla="*/ 142 h 794"/>
                <a:gd name="T10" fmla="*/ 624 w 1049"/>
                <a:gd name="T11" fmla="*/ 85 h 794"/>
                <a:gd name="T12" fmla="*/ 681 w 1049"/>
                <a:gd name="T13" fmla="*/ 0 h 794"/>
                <a:gd name="T14" fmla="*/ 822 w 1049"/>
                <a:gd name="T15" fmla="*/ 28 h 794"/>
                <a:gd name="T16" fmla="*/ 907 w 1049"/>
                <a:gd name="T17" fmla="*/ 0 h 794"/>
                <a:gd name="T18" fmla="*/ 936 w 1049"/>
                <a:gd name="T19" fmla="*/ 57 h 794"/>
                <a:gd name="T20" fmla="*/ 964 w 1049"/>
                <a:gd name="T21" fmla="*/ 0 h 794"/>
                <a:gd name="T22" fmla="*/ 1049 w 1049"/>
                <a:gd name="T23" fmla="*/ 57 h 794"/>
                <a:gd name="T24" fmla="*/ 936 w 1049"/>
                <a:gd name="T25" fmla="*/ 170 h 794"/>
                <a:gd name="T26" fmla="*/ 936 w 1049"/>
                <a:gd name="T27" fmla="*/ 227 h 794"/>
                <a:gd name="T28" fmla="*/ 964 w 1049"/>
                <a:gd name="T29" fmla="*/ 255 h 794"/>
                <a:gd name="T30" fmla="*/ 936 w 1049"/>
                <a:gd name="T31" fmla="*/ 397 h 794"/>
                <a:gd name="T32" fmla="*/ 822 w 1049"/>
                <a:gd name="T33" fmla="*/ 397 h 794"/>
                <a:gd name="T34" fmla="*/ 794 w 1049"/>
                <a:gd name="T35" fmla="*/ 453 h 794"/>
                <a:gd name="T36" fmla="*/ 709 w 1049"/>
                <a:gd name="T37" fmla="*/ 482 h 794"/>
                <a:gd name="T38" fmla="*/ 624 w 1049"/>
                <a:gd name="T39" fmla="*/ 453 h 794"/>
                <a:gd name="T40" fmla="*/ 567 w 1049"/>
                <a:gd name="T41" fmla="*/ 482 h 794"/>
                <a:gd name="T42" fmla="*/ 596 w 1049"/>
                <a:gd name="T43" fmla="*/ 510 h 794"/>
                <a:gd name="T44" fmla="*/ 567 w 1049"/>
                <a:gd name="T45" fmla="*/ 539 h 794"/>
                <a:gd name="T46" fmla="*/ 567 w 1049"/>
                <a:gd name="T47" fmla="*/ 567 h 794"/>
                <a:gd name="T48" fmla="*/ 539 w 1049"/>
                <a:gd name="T49" fmla="*/ 595 h 794"/>
                <a:gd name="T50" fmla="*/ 511 w 1049"/>
                <a:gd name="T51" fmla="*/ 595 h 794"/>
                <a:gd name="T52" fmla="*/ 482 w 1049"/>
                <a:gd name="T53" fmla="*/ 595 h 794"/>
                <a:gd name="T54" fmla="*/ 454 w 1049"/>
                <a:gd name="T55" fmla="*/ 680 h 794"/>
                <a:gd name="T56" fmla="*/ 340 w 1049"/>
                <a:gd name="T57" fmla="*/ 709 h 794"/>
                <a:gd name="T58" fmla="*/ 284 w 1049"/>
                <a:gd name="T59" fmla="*/ 652 h 794"/>
                <a:gd name="T60" fmla="*/ 255 w 1049"/>
                <a:gd name="T61" fmla="*/ 680 h 794"/>
                <a:gd name="T62" fmla="*/ 312 w 1049"/>
                <a:gd name="T63" fmla="*/ 737 h 794"/>
                <a:gd name="T64" fmla="*/ 227 w 1049"/>
                <a:gd name="T65" fmla="*/ 794 h 794"/>
                <a:gd name="T66" fmla="*/ 170 w 1049"/>
                <a:gd name="T67" fmla="*/ 794 h 794"/>
                <a:gd name="T68" fmla="*/ 170 w 1049"/>
                <a:gd name="T69" fmla="*/ 737 h 794"/>
                <a:gd name="T70" fmla="*/ 199 w 1049"/>
                <a:gd name="T71" fmla="*/ 680 h 794"/>
                <a:gd name="T72" fmla="*/ 170 w 1049"/>
                <a:gd name="T73" fmla="*/ 595 h 794"/>
                <a:gd name="T74" fmla="*/ 114 w 1049"/>
                <a:gd name="T75" fmla="*/ 567 h 794"/>
                <a:gd name="T76" fmla="*/ 57 w 1049"/>
                <a:gd name="T77" fmla="*/ 567 h 794"/>
                <a:gd name="T78" fmla="*/ 0 w 1049"/>
                <a:gd name="T79" fmla="*/ 453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49" h="794">
                  <a:moveTo>
                    <a:pt x="0" y="453"/>
                  </a:moveTo>
                  <a:lnTo>
                    <a:pt x="170" y="425"/>
                  </a:lnTo>
                  <a:lnTo>
                    <a:pt x="511" y="198"/>
                  </a:lnTo>
                  <a:lnTo>
                    <a:pt x="539" y="113"/>
                  </a:lnTo>
                  <a:lnTo>
                    <a:pt x="624" y="142"/>
                  </a:lnTo>
                  <a:lnTo>
                    <a:pt x="624" y="85"/>
                  </a:lnTo>
                  <a:lnTo>
                    <a:pt x="681" y="0"/>
                  </a:lnTo>
                  <a:lnTo>
                    <a:pt x="822" y="28"/>
                  </a:lnTo>
                  <a:lnTo>
                    <a:pt x="907" y="0"/>
                  </a:lnTo>
                  <a:lnTo>
                    <a:pt x="936" y="57"/>
                  </a:lnTo>
                  <a:lnTo>
                    <a:pt x="964" y="0"/>
                  </a:lnTo>
                  <a:lnTo>
                    <a:pt x="1049" y="57"/>
                  </a:lnTo>
                  <a:lnTo>
                    <a:pt x="936" y="170"/>
                  </a:lnTo>
                  <a:lnTo>
                    <a:pt x="936" y="227"/>
                  </a:lnTo>
                  <a:lnTo>
                    <a:pt x="964" y="255"/>
                  </a:lnTo>
                  <a:lnTo>
                    <a:pt x="936" y="397"/>
                  </a:lnTo>
                  <a:lnTo>
                    <a:pt x="822" y="397"/>
                  </a:lnTo>
                  <a:lnTo>
                    <a:pt x="794" y="453"/>
                  </a:lnTo>
                  <a:lnTo>
                    <a:pt x="709" y="482"/>
                  </a:lnTo>
                  <a:lnTo>
                    <a:pt x="624" y="453"/>
                  </a:lnTo>
                  <a:lnTo>
                    <a:pt x="567" y="482"/>
                  </a:lnTo>
                  <a:lnTo>
                    <a:pt x="596" y="510"/>
                  </a:lnTo>
                  <a:lnTo>
                    <a:pt x="567" y="539"/>
                  </a:lnTo>
                  <a:lnTo>
                    <a:pt x="567" y="567"/>
                  </a:lnTo>
                  <a:lnTo>
                    <a:pt x="539" y="595"/>
                  </a:lnTo>
                  <a:lnTo>
                    <a:pt x="511" y="595"/>
                  </a:lnTo>
                  <a:lnTo>
                    <a:pt x="482" y="595"/>
                  </a:lnTo>
                  <a:lnTo>
                    <a:pt x="454" y="680"/>
                  </a:lnTo>
                  <a:lnTo>
                    <a:pt x="340" y="709"/>
                  </a:lnTo>
                  <a:lnTo>
                    <a:pt x="284" y="652"/>
                  </a:lnTo>
                  <a:lnTo>
                    <a:pt x="255" y="680"/>
                  </a:lnTo>
                  <a:lnTo>
                    <a:pt x="312" y="737"/>
                  </a:lnTo>
                  <a:lnTo>
                    <a:pt x="227" y="794"/>
                  </a:lnTo>
                  <a:lnTo>
                    <a:pt x="170" y="794"/>
                  </a:lnTo>
                  <a:lnTo>
                    <a:pt x="170" y="737"/>
                  </a:lnTo>
                  <a:lnTo>
                    <a:pt x="199" y="680"/>
                  </a:lnTo>
                  <a:lnTo>
                    <a:pt x="170" y="595"/>
                  </a:lnTo>
                  <a:lnTo>
                    <a:pt x="114" y="567"/>
                  </a:lnTo>
                  <a:lnTo>
                    <a:pt x="57" y="567"/>
                  </a:lnTo>
                  <a:lnTo>
                    <a:pt x="0" y="45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7464" name="Group 56">
            <a:extLst>
              <a:ext uri="{FF2B5EF4-FFF2-40B4-BE49-F238E27FC236}">
                <a16:creationId xmlns:a16="http://schemas.microsoft.com/office/drawing/2014/main" id="{52C64356-AED4-40AF-AAE4-DA1BDD2D744A}"/>
              </a:ext>
            </a:extLst>
          </p:cNvPr>
          <p:cNvGrpSpPr>
            <a:grpSpLocks/>
          </p:cNvGrpSpPr>
          <p:nvPr/>
        </p:nvGrpSpPr>
        <p:grpSpPr bwMode="auto">
          <a:xfrm>
            <a:off x="6940550" y="3179763"/>
            <a:ext cx="530225" cy="133350"/>
            <a:chOff x="7377" y="812"/>
            <a:chExt cx="334" cy="84"/>
          </a:xfrm>
        </p:grpSpPr>
        <p:sp>
          <p:nvSpPr>
            <p:cNvPr id="17465" name="WordArt 57">
              <a:extLst>
                <a:ext uri="{FF2B5EF4-FFF2-40B4-BE49-F238E27FC236}">
                  <a16:creationId xmlns:a16="http://schemas.microsoft.com/office/drawing/2014/main" id="{45EB5F73-9219-40F6-87A5-78CF1C8F88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77" y="81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佐世保市</a:t>
              </a:r>
            </a:p>
          </p:txBody>
        </p:sp>
        <p:sp>
          <p:nvSpPr>
            <p:cNvPr id="17466" name="WordArt 58">
              <a:extLst>
                <a:ext uri="{FF2B5EF4-FFF2-40B4-BE49-F238E27FC236}">
                  <a16:creationId xmlns:a16="http://schemas.microsoft.com/office/drawing/2014/main" id="{9FE4530A-7B4D-494D-92D3-BD4393DBD0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78" y="81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佐世保市</a:t>
              </a:r>
            </a:p>
          </p:txBody>
        </p:sp>
      </p:grpSp>
      <p:grpSp>
        <p:nvGrpSpPr>
          <p:cNvPr id="17467" name="Group 59">
            <a:extLst>
              <a:ext uri="{FF2B5EF4-FFF2-40B4-BE49-F238E27FC236}">
                <a16:creationId xmlns:a16="http://schemas.microsoft.com/office/drawing/2014/main" id="{5454CBDA-90C4-4F42-9A24-E5E1B5791E2B}"/>
              </a:ext>
            </a:extLst>
          </p:cNvPr>
          <p:cNvGrpSpPr>
            <a:grpSpLocks/>
          </p:cNvGrpSpPr>
          <p:nvPr/>
        </p:nvGrpSpPr>
        <p:grpSpPr bwMode="auto">
          <a:xfrm>
            <a:off x="8561388" y="6961188"/>
            <a:ext cx="396875" cy="133350"/>
            <a:chOff x="6016" y="812"/>
            <a:chExt cx="250" cy="84"/>
          </a:xfrm>
        </p:grpSpPr>
        <p:sp>
          <p:nvSpPr>
            <p:cNvPr id="17468" name="WordArt 60">
              <a:extLst>
                <a:ext uri="{FF2B5EF4-FFF2-40B4-BE49-F238E27FC236}">
                  <a16:creationId xmlns:a16="http://schemas.microsoft.com/office/drawing/2014/main" id="{1B9FC917-67CD-4656-B1EC-CDDDB79624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6" y="81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長崎市</a:t>
              </a:r>
            </a:p>
          </p:txBody>
        </p:sp>
        <p:sp>
          <p:nvSpPr>
            <p:cNvPr id="17469" name="WordArt 61">
              <a:extLst>
                <a:ext uri="{FF2B5EF4-FFF2-40B4-BE49-F238E27FC236}">
                  <a16:creationId xmlns:a16="http://schemas.microsoft.com/office/drawing/2014/main" id="{D37CDAD1-368C-4C4A-B3DE-44D141F76F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81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長崎市</a:t>
              </a:r>
            </a:p>
          </p:txBody>
        </p:sp>
      </p:grpSp>
      <p:grpSp>
        <p:nvGrpSpPr>
          <p:cNvPr id="17470" name="Group 62">
            <a:extLst>
              <a:ext uri="{FF2B5EF4-FFF2-40B4-BE49-F238E27FC236}">
                <a16:creationId xmlns:a16="http://schemas.microsoft.com/office/drawing/2014/main" id="{63307E32-574A-447D-A23B-228ECE5D0A38}"/>
              </a:ext>
            </a:extLst>
          </p:cNvPr>
          <p:cNvGrpSpPr>
            <a:grpSpLocks/>
          </p:cNvGrpSpPr>
          <p:nvPr/>
        </p:nvGrpSpPr>
        <p:grpSpPr bwMode="auto">
          <a:xfrm>
            <a:off x="12071350" y="6826250"/>
            <a:ext cx="396875" cy="133350"/>
            <a:chOff x="6447" y="812"/>
            <a:chExt cx="250" cy="84"/>
          </a:xfrm>
        </p:grpSpPr>
        <p:sp>
          <p:nvSpPr>
            <p:cNvPr id="17471" name="WordArt 63">
              <a:extLst>
                <a:ext uri="{FF2B5EF4-FFF2-40B4-BE49-F238E27FC236}">
                  <a16:creationId xmlns:a16="http://schemas.microsoft.com/office/drawing/2014/main" id="{454A3C24-87D4-4C5B-9E58-46809D5F61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7" y="81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島原市</a:t>
              </a:r>
            </a:p>
          </p:txBody>
        </p:sp>
        <p:sp>
          <p:nvSpPr>
            <p:cNvPr id="17472" name="WordArt 64">
              <a:extLst>
                <a:ext uri="{FF2B5EF4-FFF2-40B4-BE49-F238E27FC236}">
                  <a16:creationId xmlns:a16="http://schemas.microsoft.com/office/drawing/2014/main" id="{7C74EE6B-AD99-4AB5-913E-B8C8F1A48B8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8" y="81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島原市</a:t>
              </a:r>
            </a:p>
          </p:txBody>
        </p:sp>
      </p:grpSp>
      <p:grpSp>
        <p:nvGrpSpPr>
          <p:cNvPr id="17473" name="Group 65">
            <a:extLst>
              <a:ext uri="{FF2B5EF4-FFF2-40B4-BE49-F238E27FC236}">
                <a16:creationId xmlns:a16="http://schemas.microsoft.com/office/drawing/2014/main" id="{5BE02726-4334-4664-911A-94475F726BB1}"/>
              </a:ext>
            </a:extLst>
          </p:cNvPr>
          <p:cNvGrpSpPr>
            <a:grpSpLocks/>
          </p:cNvGrpSpPr>
          <p:nvPr/>
        </p:nvGrpSpPr>
        <p:grpSpPr bwMode="auto">
          <a:xfrm>
            <a:off x="11531600" y="7635875"/>
            <a:ext cx="530225" cy="133350"/>
            <a:chOff x="7263" y="1069"/>
            <a:chExt cx="334" cy="84"/>
          </a:xfrm>
        </p:grpSpPr>
        <p:sp>
          <p:nvSpPr>
            <p:cNvPr id="17474" name="WordArt 66">
              <a:extLst>
                <a:ext uri="{FF2B5EF4-FFF2-40B4-BE49-F238E27FC236}">
                  <a16:creationId xmlns:a16="http://schemas.microsoft.com/office/drawing/2014/main" id="{4FF58DD4-9660-4F1E-A383-D9F42A04AD0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3" y="106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南島原市</a:t>
              </a:r>
            </a:p>
          </p:txBody>
        </p:sp>
        <p:sp>
          <p:nvSpPr>
            <p:cNvPr id="17475" name="WordArt 67">
              <a:extLst>
                <a:ext uri="{FF2B5EF4-FFF2-40B4-BE49-F238E27FC236}">
                  <a16:creationId xmlns:a16="http://schemas.microsoft.com/office/drawing/2014/main" id="{9F1A7C76-220E-43CC-8458-35A755734C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4" y="107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南島原市</a:t>
              </a:r>
            </a:p>
          </p:txBody>
        </p:sp>
      </p:grpSp>
      <p:grpSp>
        <p:nvGrpSpPr>
          <p:cNvPr id="17476" name="Group 68">
            <a:extLst>
              <a:ext uri="{FF2B5EF4-FFF2-40B4-BE49-F238E27FC236}">
                <a16:creationId xmlns:a16="http://schemas.microsoft.com/office/drawing/2014/main" id="{7731D601-2EE2-492A-A645-F0569D28B461}"/>
              </a:ext>
            </a:extLst>
          </p:cNvPr>
          <p:cNvGrpSpPr>
            <a:grpSpLocks/>
          </p:cNvGrpSpPr>
          <p:nvPr/>
        </p:nvGrpSpPr>
        <p:grpSpPr bwMode="auto">
          <a:xfrm>
            <a:off x="10325100" y="6286500"/>
            <a:ext cx="396875" cy="133350"/>
            <a:chOff x="6016" y="1069"/>
            <a:chExt cx="250" cy="84"/>
          </a:xfrm>
        </p:grpSpPr>
        <p:sp>
          <p:nvSpPr>
            <p:cNvPr id="17477" name="WordArt 69">
              <a:extLst>
                <a:ext uri="{FF2B5EF4-FFF2-40B4-BE49-F238E27FC236}">
                  <a16:creationId xmlns:a16="http://schemas.microsoft.com/office/drawing/2014/main" id="{C9C4C3F0-5CE9-4F7C-8FBB-EA12EDCD56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6" y="10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諫早市</a:t>
              </a:r>
            </a:p>
          </p:txBody>
        </p:sp>
        <p:sp>
          <p:nvSpPr>
            <p:cNvPr id="17478" name="WordArt 70">
              <a:extLst>
                <a:ext uri="{FF2B5EF4-FFF2-40B4-BE49-F238E27FC236}">
                  <a16:creationId xmlns:a16="http://schemas.microsoft.com/office/drawing/2014/main" id="{E08D5D8A-EE14-4940-8A4D-E7328B96A5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10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諫早市</a:t>
              </a:r>
            </a:p>
          </p:txBody>
        </p:sp>
      </p:grpSp>
      <p:grpSp>
        <p:nvGrpSpPr>
          <p:cNvPr id="17479" name="Group 71">
            <a:extLst>
              <a:ext uri="{FF2B5EF4-FFF2-40B4-BE49-F238E27FC236}">
                <a16:creationId xmlns:a16="http://schemas.microsoft.com/office/drawing/2014/main" id="{AEF23198-53D5-4499-B70A-8B7F306942A7}"/>
              </a:ext>
            </a:extLst>
          </p:cNvPr>
          <p:cNvGrpSpPr>
            <a:grpSpLocks/>
          </p:cNvGrpSpPr>
          <p:nvPr/>
        </p:nvGrpSpPr>
        <p:grpSpPr bwMode="auto">
          <a:xfrm>
            <a:off x="9686925" y="5565775"/>
            <a:ext cx="396875" cy="133350"/>
            <a:chOff x="6447" y="1069"/>
            <a:chExt cx="250" cy="84"/>
          </a:xfrm>
        </p:grpSpPr>
        <p:sp>
          <p:nvSpPr>
            <p:cNvPr id="17480" name="WordArt 72">
              <a:extLst>
                <a:ext uri="{FF2B5EF4-FFF2-40B4-BE49-F238E27FC236}">
                  <a16:creationId xmlns:a16="http://schemas.microsoft.com/office/drawing/2014/main" id="{AFFAD8C7-3552-4591-A544-773F91E645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7" y="10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大村市</a:t>
              </a:r>
            </a:p>
          </p:txBody>
        </p:sp>
        <p:sp>
          <p:nvSpPr>
            <p:cNvPr id="17481" name="WordArt 73">
              <a:extLst>
                <a:ext uri="{FF2B5EF4-FFF2-40B4-BE49-F238E27FC236}">
                  <a16:creationId xmlns:a16="http://schemas.microsoft.com/office/drawing/2014/main" id="{B723ED7C-2DE9-42BB-96F5-D3C29A9FB0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8" y="10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大村市</a:t>
              </a:r>
            </a:p>
          </p:txBody>
        </p:sp>
      </p:grpSp>
      <p:grpSp>
        <p:nvGrpSpPr>
          <p:cNvPr id="17482" name="Group 74">
            <a:extLst>
              <a:ext uri="{FF2B5EF4-FFF2-40B4-BE49-F238E27FC236}">
                <a16:creationId xmlns:a16="http://schemas.microsoft.com/office/drawing/2014/main" id="{B6FB54A1-2693-46B3-A844-0BE87AABDD21}"/>
              </a:ext>
            </a:extLst>
          </p:cNvPr>
          <p:cNvGrpSpPr>
            <a:grpSpLocks/>
          </p:cNvGrpSpPr>
          <p:nvPr/>
        </p:nvGrpSpPr>
        <p:grpSpPr bwMode="auto">
          <a:xfrm>
            <a:off x="9550400" y="4845050"/>
            <a:ext cx="530225" cy="133350"/>
            <a:chOff x="7263" y="1296"/>
            <a:chExt cx="334" cy="84"/>
          </a:xfrm>
        </p:grpSpPr>
        <p:sp>
          <p:nvSpPr>
            <p:cNvPr id="17483" name="WordArt 75">
              <a:extLst>
                <a:ext uri="{FF2B5EF4-FFF2-40B4-BE49-F238E27FC236}">
                  <a16:creationId xmlns:a16="http://schemas.microsoft.com/office/drawing/2014/main" id="{BFCD5497-A8FA-4908-93C5-5D9BEC7FA3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3" y="129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東彼杵町</a:t>
              </a:r>
            </a:p>
          </p:txBody>
        </p:sp>
        <p:sp>
          <p:nvSpPr>
            <p:cNvPr id="17484" name="WordArt 76">
              <a:extLst>
                <a:ext uri="{FF2B5EF4-FFF2-40B4-BE49-F238E27FC236}">
                  <a16:creationId xmlns:a16="http://schemas.microsoft.com/office/drawing/2014/main" id="{C7140086-5D43-427F-A339-DF05F80A10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4" y="129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東彼杵町</a:t>
              </a:r>
            </a:p>
          </p:txBody>
        </p:sp>
      </p:grpSp>
      <p:grpSp>
        <p:nvGrpSpPr>
          <p:cNvPr id="17485" name="Group 77">
            <a:extLst>
              <a:ext uri="{FF2B5EF4-FFF2-40B4-BE49-F238E27FC236}">
                <a16:creationId xmlns:a16="http://schemas.microsoft.com/office/drawing/2014/main" id="{317CE23D-E666-4C3A-9CAF-0164F141B242}"/>
              </a:ext>
            </a:extLst>
          </p:cNvPr>
          <p:cNvGrpSpPr>
            <a:grpSpLocks/>
          </p:cNvGrpSpPr>
          <p:nvPr/>
        </p:nvGrpSpPr>
        <p:grpSpPr bwMode="auto">
          <a:xfrm>
            <a:off x="6356350" y="2865438"/>
            <a:ext cx="396875" cy="133350"/>
            <a:chOff x="6016" y="1296"/>
            <a:chExt cx="250" cy="84"/>
          </a:xfrm>
        </p:grpSpPr>
        <p:sp>
          <p:nvSpPr>
            <p:cNvPr id="17486" name="WordArt 78">
              <a:extLst>
                <a:ext uri="{FF2B5EF4-FFF2-40B4-BE49-F238E27FC236}">
                  <a16:creationId xmlns:a16="http://schemas.microsoft.com/office/drawing/2014/main" id="{71F528D3-A221-4291-9001-C7AD19C9A3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6" y="129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平戸市</a:t>
              </a:r>
            </a:p>
          </p:txBody>
        </p:sp>
        <p:sp>
          <p:nvSpPr>
            <p:cNvPr id="17487" name="WordArt 79">
              <a:extLst>
                <a:ext uri="{FF2B5EF4-FFF2-40B4-BE49-F238E27FC236}">
                  <a16:creationId xmlns:a16="http://schemas.microsoft.com/office/drawing/2014/main" id="{045088BC-AC7B-4C2D-BEE6-40CA55E5C6F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129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平戸市</a:t>
              </a:r>
            </a:p>
          </p:txBody>
        </p:sp>
      </p:grpSp>
      <p:grpSp>
        <p:nvGrpSpPr>
          <p:cNvPr id="17488" name="Group 80">
            <a:extLst>
              <a:ext uri="{FF2B5EF4-FFF2-40B4-BE49-F238E27FC236}">
                <a16:creationId xmlns:a16="http://schemas.microsoft.com/office/drawing/2014/main" id="{BE09ED13-2272-442D-B22D-81AC0341433A}"/>
              </a:ext>
            </a:extLst>
          </p:cNvPr>
          <p:cNvGrpSpPr>
            <a:grpSpLocks/>
          </p:cNvGrpSpPr>
          <p:nvPr/>
        </p:nvGrpSpPr>
        <p:grpSpPr bwMode="auto">
          <a:xfrm>
            <a:off x="7840663" y="2460625"/>
            <a:ext cx="396875" cy="133350"/>
            <a:chOff x="6447" y="1296"/>
            <a:chExt cx="250" cy="84"/>
          </a:xfrm>
        </p:grpSpPr>
        <p:sp>
          <p:nvSpPr>
            <p:cNvPr id="17489" name="WordArt 81">
              <a:extLst>
                <a:ext uri="{FF2B5EF4-FFF2-40B4-BE49-F238E27FC236}">
                  <a16:creationId xmlns:a16="http://schemas.microsoft.com/office/drawing/2014/main" id="{275F6BCF-65D2-4B47-9B4B-E2B8BE10573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7" y="129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松浦市</a:t>
              </a:r>
            </a:p>
          </p:txBody>
        </p:sp>
        <p:sp>
          <p:nvSpPr>
            <p:cNvPr id="17490" name="WordArt 82">
              <a:extLst>
                <a:ext uri="{FF2B5EF4-FFF2-40B4-BE49-F238E27FC236}">
                  <a16:creationId xmlns:a16="http://schemas.microsoft.com/office/drawing/2014/main" id="{1822BC31-468C-402C-8F50-4830161C53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8" y="129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松浦市</a:t>
              </a:r>
            </a:p>
          </p:txBody>
        </p:sp>
      </p:grpSp>
      <p:grpSp>
        <p:nvGrpSpPr>
          <p:cNvPr id="17491" name="Group 83">
            <a:extLst>
              <a:ext uri="{FF2B5EF4-FFF2-40B4-BE49-F238E27FC236}">
                <a16:creationId xmlns:a16="http://schemas.microsoft.com/office/drawing/2014/main" id="{0C94A959-F4A2-44D6-8613-49C0C1DF7821}"/>
              </a:ext>
            </a:extLst>
          </p:cNvPr>
          <p:cNvGrpSpPr>
            <a:grpSpLocks/>
          </p:cNvGrpSpPr>
          <p:nvPr/>
        </p:nvGrpSpPr>
        <p:grpSpPr bwMode="auto">
          <a:xfrm>
            <a:off x="9101138" y="4125913"/>
            <a:ext cx="530225" cy="133350"/>
            <a:chOff x="7263" y="1606"/>
            <a:chExt cx="334" cy="84"/>
          </a:xfrm>
        </p:grpSpPr>
        <p:sp>
          <p:nvSpPr>
            <p:cNvPr id="17492" name="WordArt 84">
              <a:extLst>
                <a:ext uri="{FF2B5EF4-FFF2-40B4-BE49-F238E27FC236}">
                  <a16:creationId xmlns:a16="http://schemas.microsoft.com/office/drawing/2014/main" id="{F154A3F0-F074-4307-B866-3E9EEE8E7D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3" y="160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波佐見町</a:t>
              </a:r>
            </a:p>
          </p:txBody>
        </p:sp>
        <p:sp>
          <p:nvSpPr>
            <p:cNvPr id="17493" name="WordArt 85">
              <a:extLst>
                <a:ext uri="{FF2B5EF4-FFF2-40B4-BE49-F238E27FC236}">
                  <a16:creationId xmlns:a16="http://schemas.microsoft.com/office/drawing/2014/main" id="{2D793242-239B-462C-886A-B6FCE5192D8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4" y="160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波佐見町</a:t>
              </a:r>
            </a:p>
          </p:txBody>
        </p:sp>
      </p:grpSp>
      <p:grpSp>
        <p:nvGrpSpPr>
          <p:cNvPr id="17494" name="Group 86">
            <a:extLst>
              <a:ext uri="{FF2B5EF4-FFF2-40B4-BE49-F238E27FC236}">
                <a16:creationId xmlns:a16="http://schemas.microsoft.com/office/drawing/2014/main" id="{4B1894DD-F4A2-4A0B-AB82-CAE6644BAB8F}"/>
              </a:ext>
            </a:extLst>
          </p:cNvPr>
          <p:cNvGrpSpPr>
            <a:grpSpLocks/>
          </p:cNvGrpSpPr>
          <p:nvPr/>
        </p:nvGrpSpPr>
        <p:grpSpPr bwMode="auto">
          <a:xfrm>
            <a:off x="820738" y="3675063"/>
            <a:ext cx="396875" cy="133350"/>
            <a:chOff x="6016" y="1606"/>
            <a:chExt cx="250" cy="84"/>
          </a:xfrm>
        </p:grpSpPr>
        <p:sp>
          <p:nvSpPr>
            <p:cNvPr id="17495" name="WordArt 87">
              <a:extLst>
                <a:ext uri="{FF2B5EF4-FFF2-40B4-BE49-F238E27FC236}">
                  <a16:creationId xmlns:a16="http://schemas.microsoft.com/office/drawing/2014/main" id="{F681E503-3EE9-4555-BEC3-ABD5AB9F05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6" y="160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対馬市</a:t>
              </a:r>
            </a:p>
          </p:txBody>
        </p:sp>
        <p:sp>
          <p:nvSpPr>
            <p:cNvPr id="17496" name="WordArt 88">
              <a:extLst>
                <a:ext uri="{FF2B5EF4-FFF2-40B4-BE49-F238E27FC236}">
                  <a16:creationId xmlns:a16="http://schemas.microsoft.com/office/drawing/2014/main" id="{005ADDD8-CCD0-4676-9C4E-8B552F365C7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160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対馬市</a:t>
              </a:r>
            </a:p>
          </p:txBody>
        </p:sp>
      </p:grpSp>
      <p:grpSp>
        <p:nvGrpSpPr>
          <p:cNvPr id="17497" name="Group 89">
            <a:extLst>
              <a:ext uri="{FF2B5EF4-FFF2-40B4-BE49-F238E27FC236}">
                <a16:creationId xmlns:a16="http://schemas.microsoft.com/office/drawing/2014/main" id="{AB68336E-DB20-4230-91F7-3B0096DA1099}"/>
              </a:ext>
            </a:extLst>
          </p:cNvPr>
          <p:cNvGrpSpPr>
            <a:grpSpLocks/>
          </p:cNvGrpSpPr>
          <p:nvPr/>
        </p:nvGrpSpPr>
        <p:grpSpPr bwMode="auto">
          <a:xfrm>
            <a:off x="3744913" y="1425575"/>
            <a:ext cx="396875" cy="133350"/>
            <a:chOff x="6447" y="1606"/>
            <a:chExt cx="250" cy="84"/>
          </a:xfrm>
        </p:grpSpPr>
        <p:sp>
          <p:nvSpPr>
            <p:cNvPr id="17498" name="WordArt 90">
              <a:extLst>
                <a:ext uri="{FF2B5EF4-FFF2-40B4-BE49-F238E27FC236}">
                  <a16:creationId xmlns:a16="http://schemas.microsoft.com/office/drawing/2014/main" id="{9A3494F6-9A01-4B08-A3EF-B8E5D7CB65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7" y="160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壱岐市</a:t>
              </a:r>
            </a:p>
          </p:txBody>
        </p:sp>
        <p:sp>
          <p:nvSpPr>
            <p:cNvPr id="17499" name="WordArt 91">
              <a:extLst>
                <a:ext uri="{FF2B5EF4-FFF2-40B4-BE49-F238E27FC236}">
                  <a16:creationId xmlns:a16="http://schemas.microsoft.com/office/drawing/2014/main" id="{DCB58011-478A-41D2-994A-9FD6515BE9D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8" y="160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壱岐市</a:t>
              </a:r>
            </a:p>
          </p:txBody>
        </p:sp>
      </p:grpSp>
      <p:grpSp>
        <p:nvGrpSpPr>
          <p:cNvPr id="17500" name="Group 92">
            <a:extLst>
              <a:ext uri="{FF2B5EF4-FFF2-40B4-BE49-F238E27FC236}">
                <a16:creationId xmlns:a16="http://schemas.microsoft.com/office/drawing/2014/main" id="{2CE70391-1B8C-4E86-A4B3-CA0D0150AB51}"/>
              </a:ext>
            </a:extLst>
          </p:cNvPr>
          <p:cNvGrpSpPr>
            <a:grpSpLocks/>
          </p:cNvGrpSpPr>
          <p:nvPr/>
        </p:nvGrpSpPr>
        <p:grpSpPr bwMode="auto">
          <a:xfrm>
            <a:off x="3879850" y="3314700"/>
            <a:ext cx="530225" cy="133350"/>
            <a:chOff x="7263" y="1863"/>
            <a:chExt cx="334" cy="84"/>
          </a:xfrm>
        </p:grpSpPr>
        <p:sp>
          <p:nvSpPr>
            <p:cNvPr id="17501" name="WordArt 93">
              <a:extLst>
                <a:ext uri="{FF2B5EF4-FFF2-40B4-BE49-F238E27FC236}">
                  <a16:creationId xmlns:a16="http://schemas.microsoft.com/office/drawing/2014/main" id="{BAD11F98-1200-4AEE-BC66-5522403911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3" y="186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小値賀町</a:t>
              </a:r>
            </a:p>
          </p:txBody>
        </p:sp>
        <p:sp>
          <p:nvSpPr>
            <p:cNvPr id="17502" name="WordArt 94">
              <a:extLst>
                <a:ext uri="{FF2B5EF4-FFF2-40B4-BE49-F238E27FC236}">
                  <a16:creationId xmlns:a16="http://schemas.microsoft.com/office/drawing/2014/main" id="{D28E44CE-E94F-44D2-9EB6-24D167291FB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4" y="186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小値賀町</a:t>
              </a:r>
            </a:p>
          </p:txBody>
        </p:sp>
      </p:grpSp>
      <p:grpSp>
        <p:nvGrpSpPr>
          <p:cNvPr id="17503" name="Group 95">
            <a:extLst>
              <a:ext uri="{FF2B5EF4-FFF2-40B4-BE49-F238E27FC236}">
                <a16:creationId xmlns:a16="http://schemas.microsoft.com/office/drawing/2014/main" id="{A2F45EA7-9B16-47A2-BC48-93BB8451CA4F}"/>
              </a:ext>
            </a:extLst>
          </p:cNvPr>
          <p:cNvGrpSpPr>
            <a:grpSpLocks/>
          </p:cNvGrpSpPr>
          <p:nvPr/>
        </p:nvGrpSpPr>
        <p:grpSpPr bwMode="auto">
          <a:xfrm>
            <a:off x="1585913" y="7591425"/>
            <a:ext cx="396875" cy="133350"/>
            <a:chOff x="6016" y="1863"/>
            <a:chExt cx="250" cy="84"/>
          </a:xfrm>
        </p:grpSpPr>
        <p:sp>
          <p:nvSpPr>
            <p:cNvPr id="17504" name="WordArt 96">
              <a:extLst>
                <a:ext uri="{FF2B5EF4-FFF2-40B4-BE49-F238E27FC236}">
                  <a16:creationId xmlns:a16="http://schemas.microsoft.com/office/drawing/2014/main" id="{82765D00-4772-4C24-A60F-F8A679D0AF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6" y="186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五島市</a:t>
              </a:r>
            </a:p>
          </p:txBody>
        </p:sp>
        <p:sp>
          <p:nvSpPr>
            <p:cNvPr id="17505" name="WordArt 97">
              <a:extLst>
                <a:ext uri="{FF2B5EF4-FFF2-40B4-BE49-F238E27FC236}">
                  <a16:creationId xmlns:a16="http://schemas.microsoft.com/office/drawing/2014/main" id="{A42DA8AB-3DA1-4C87-8D22-95846ACF3A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186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五島市</a:t>
              </a:r>
            </a:p>
          </p:txBody>
        </p:sp>
      </p:grpSp>
      <p:grpSp>
        <p:nvGrpSpPr>
          <p:cNvPr id="17506" name="Group 98">
            <a:extLst>
              <a:ext uri="{FF2B5EF4-FFF2-40B4-BE49-F238E27FC236}">
                <a16:creationId xmlns:a16="http://schemas.microsoft.com/office/drawing/2014/main" id="{BC10C6C1-6C21-4C19-B2D4-3D97AF7C3115}"/>
              </a:ext>
            </a:extLst>
          </p:cNvPr>
          <p:cNvGrpSpPr>
            <a:grpSpLocks/>
          </p:cNvGrpSpPr>
          <p:nvPr/>
        </p:nvGrpSpPr>
        <p:grpSpPr bwMode="auto">
          <a:xfrm>
            <a:off x="7750175" y="5249863"/>
            <a:ext cx="396875" cy="133350"/>
            <a:chOff x="6447" y="1863"/>
            <a:chExt cx="250" cy="84"/>
          </a:xfrm>
        </p:grpSpPr>
        <p:sp>
          <p:nvSpPr>
            <p:cNvPr id="17507" name="WordArt 99">
              <a:extLst>
                <a:ext uri="{FF2B5EF4-FFF2-40B4-BE49-F238E27FC236}">
                  <a16:creationId xmlns:a16="http://schemas.microsoft.com/office/drawing/2014/main" id="{AB4CFB52-7663-4A53-8F91-ADE66C7749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7" y="186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西海市</a:t>
              </a:r>
            </a:p>
          </p:txBody>
        </p:sp>
        <p:sp>
          <p:nvSpPr>
            <p:cNvPr id="17508" name="WordArt 100">
              <a:extLst>
                <a:ext uri="{FF2B5EF4-FFF2-40B4-BE49-F238E27FC236}">
                  <a16:creationId xmlns:a16="http://schemas.microsoft.com/office/drawing/2014/main" id="{8EFE506D-5CF5-4E7A-913A-656E1574205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8" y="186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西海市</a:t>
              </a:r>
            </a:p>
          </p:txBody>
        </p:sp>
      </p:grpSp>
      <p:grpSp>
        <p:nvGrpSpPr>
          <p:cNvPr id="17509" name="Group 101">
            <a:extLst>
              <a:ext uri="{FF2B5EF4-FFF2-40B4-BE49-F238E27FC236}">
                <a16:creationId xmlns:a16="http://schemas.microsoft.com/office/drawing/2014/main" id="{DC046FDD-8880-4451-A9BC-E22EFF3EB987}"/>
              </a:ext>
            </a:extLst>
          </p:cNvPr>
          <p:cNvGrpSpPr>
            <a:grpSpLocks/>
          </p:cNvGrpSpPr>
          <p:nvPr/>
        </p:nvGrpSpPr>
        <p:grpSpPr bwMode="auto">
          <a:xfrm>
            <a:off x="3521075" y="5114925"/>
            <a:ext cx="530225" cy="133350"/>
            <a:chOff x="7263" y="2090"/>
            <a:chExt cx="334" cy="84"/>
          </a:xfrm>
        </p:grpSpPr>
        <p:sp>
          <p:nvSpPr>
            <p:cNvPr id="17510" name="WordArt 102">
              <a:extLst>
                <a:ext uri="{FF2B5EF4-FFF2-40B4-BE49-F238E27FC236}">
                  <a16:creationId xmlns:a16="http://schemas.microsoft.com/office/drawing/2014/main" id="{264FB290-E1B7-43B5-B8AA-005801B20B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3" y="209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新上五島町</a:t>
              </a:r>
            </a:p>
          </p:txBody>
        </p:sp>
        <p:sp>
          <p:nvSpPr>
            <p:cNvPr id="17511" name="WordArt 103">
              <a:extLst>
                <a:ext uri="{FF2B5EF4-FFF2-40B4-BE49-F238E27FC236}">
                  <a16:creationId xmlns:a16="http://schemas.microsoft.com/office/drawing/2014/main" id="{E5DE3A9D-173B-4466-997D-5BBB129380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4" y="209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新上五島町</a:t>
              </a:r>
            </a:p>
          </p:txBody>
        </p:sp>
      </p:grpSp>
      <p:grpSp>
        <p:nvGrpSpPr>
          <p:cNvPr id="17512" name="Group 104">
            <a:extLst>
              <a:ext uri="{FF2B5EF4-FFF2-40B4-BE49-F238E27FC236}">
                <a16:creationId xmlns:a16="http://schemas.microsoft.com/office/drawing/2014/main" id="{3EC7D335-FB30-4B32-977A-7449EB97D8C6}"/>
              </a:ext>
            </a:extLst>
          </p:cNvPr>
          <p:cNvGrpSpPr>
            <a:grpSpLocks/>
          </p:cNvGrpSpPr>
          <p:nvPr/>
        </p:nvGrpSpPr>
        <p:grpSpPr bwMode="auto">
          <a:xfrm>
            <a:off x="11350625" y="6691313"/>
            <a:ext cx="396875" cy="133350"/>
            <a:chOff x="6016" y="2090"/>
            <a:chExt cx="250" cy="84"/>
          </a:xfrm>
        </p:grpSpPr>
        <p:sp>
          <p:nvSpPr>
            <p:cNvPr id="17513" name="WordArt 105">
              <a:extLst>
                <a:ext uri="{FF2B5EF4-FFF2-40B4-BE49-F238E27FC236}">
                  <a16:creationId xmlns:a16="http://schemas.microsoft.com/office/drawing/2014/main" id="{A78310D1-45BB-4EE2-914A-DA47382DA0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6" y="20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雲仙市</a:t>
              </a:r>
            </a:p>
          </p:txBody>
        </p:sp>
        <p:sp>
          <p:nvSpPr>
            <p:cNvPr id="17514" name="WordArt 106">
              <a:extLst>
                <a:ext uri="{FF2B5EF4-FFF2-40B4-BE49-F238E27FC236}">
                  <a16:creationId xmlns:a16="http://schemas.microsoft.com/office/drawing/2014/main" id="{1954F850-37C7-47D0-BD88-6D37E34467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20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雲仙市</a:t>
              </a:r>
            </a:p>
          </p:txBody>
        </p:sp>
      </p:grpSp>
      <p:grpSp>
        <p:nvGrpSpPr>
          <p:cNvPr id="17515" name="Group 107">
            <a:extLst>
              <a:ext uri="{FF2B5EF4-FFF2-40B4-BE49-F238E27FC236}">
                <a16:creationId xmlns:a16="http://schemas.microsoft.com/office/drawing/2014/main" id="{33E51C40-86CC-438B-9CFB-24BD7C3F2BE8}"/>
              </a:ext>
            </a:extLst>
          </p:cNvPr>
          <p:cNvGrpSpPr>
            <a:grpSpLocks/>
          </p:cNvGrpSpPr>
          <p:nvPr/>
        </p:nvGrpSpPr>
        <p:grpSpPr bwMode="auto">
          <a:xfrm>
            <a:off x="9101138" y="6556375"/>
            <a:ext cx="396875" cy="133350"/>
            <a:chOff x="6447" y="2090"/>
            <a:chExt cx="250" cy="84"/>
          </a:xfrm>
        </p:grpSpPr>
        <p:sp>
          <p:nvSpPr>
            <p:cNvPr id="17516" name="WordArt 108">
              <a:extLst>
                <a:ext uri="{FF2B5EF4-FFF2-40B4-BE49-F238E27FC236}">
                  <a16:creationId xmlns:a16="http://schemas.microsoft.com/office/drawing/2014/main" id="{4B0BB969-530D-4A83-B2B7-18C70876F6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7" y="20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長与町</a:t>
              </a:r>
            </a:p>
          </p:txBody>
        </p:sp>
        <p:sp>
          <p:nvSpPr>
            <p:cNvPr id="17517" name="WordArt 109">
              <a:extLst>
                <a:ext uri="{FF2B5EF4-FFF2-40B4-BE49-F238E27FC236}">
                  <a16:creationId xmlns:a16="http://schemas.microsoft.com/office/drawing/2014/main" id="{6E109C6E-A3A1-4F0F-968D-CE4A2F1A4D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8" y="20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長与町</a:t>
              </a:r>
            </a:p>
          </p:txBody>
        </p:sp>
      </p:grpSp>
      <p:grpSp>
        <p:nvGrpSpPr>
          <p:cNvPr id="17518" name="Group 110">
            <a:extLst>
              <a:ext uri="{FF2B5EF4-FFF2-40B4-BE49-F238E27FC236}">
                <a16:creationId xmlns:a16="http://schemas.microsoft.com/office/drawing/2014/main" id="{5BE0F9DE-C1B1-4521-9AD7-C1F866B38296}"/>
              </a:ext>
            </a:extLst>
          </p:cNvPr>
          <p:cNvGrpSpPr>
            <a:grpSpLocks/>
          </p:cNvGrpSpPr>
          <p:nvPr/>
        </p:nvGrpSpPr>
        <p:grpSpPr bwMode="auto">
          <a:xfrm>
            <a:off x="8605838" y="6375400"/>
            <a:ext cx="396875" cy="133350"/>
            <a:chOff x="6137" y="2400"/>
            <a:chExt cx="250" cy="84"/>
          </a:xfrm>
        </p:grpSpPr>
        <p:sp>
          <p:nvSpPr>
            <p:cNvPr id="17519" name="WordArt 111">
              <a:extLst>
                <a:ext uri="{FF2B5EF4-FFF2-40B4-BE49-F238E27FC236}">
                  <a16:creationId xmlns:a16="http://schemas.microsoft.com/office/drawing/2014/main" id="{624553AB-068A-4C9F-80A4-10B64A5C146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37" y="240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時津町</a:t>
              </a:r>
            </a:p>
          </p:txBody>
        </p:sp>
        <p:sp>
          <p:nvSpPr>
            <p:cNvPr id="17520" name="WordArt 112">
              <a:extLst>
                <a:ext uri="{FF2B5EF4-FFF2-40B4-BE49-F238E27FC236}">
                  <a16:creationId xmlns:a16="http://schemas.microsoft.com/office/drawing/2014/main" id="{F6723978-54E4-4FA2-A31A-3BC51BC667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38" y="240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時津町</a:t>
              </a:r>
            </a:p>
          </p:txBody>
        </p:sp>
      </p:grpSp>
      <p:grpSp>
        <p:nvGrpSpPr>
          <p:cNvPr id="17521" name="Group 113">
            <a:extLst>
              <a:ext uri="{FF2B5EF4-FFF2-40B4-BE49-F238E27FC236}">
                <a16:creationId xmlns:a16="http://schemas.microsoft.com/office/drawing/2014/main" id="{7CB33E8C-56AD-4753-99E8-94852559A97A}"/>
              </a:ext>
            </a:extLst>
          </p:cNvPr>
          <p:cNvGrpSpPr>
            <a:grpSpLocks/>
          </p:cNvGrpSpPr>
          <p:nvPr/>
        </p:nvGrpSpPr>
        <p:grpSpPr bwMode="auto">
          <a:xfrm>
            <a:off x="8786813" y="4575175"/>
            <a:ext cx="396875" cy="133350"/>
            <a:chOff x="6568" y="2400"/>
            <a:chExt cx="250" cy="84"/>
          </a:xfrm>
        </p:grpSpPr>
        <p:sp>
          <p:nvSpPr>
            <p:cNvPr id="17522" name="WordArt 114">
              <a:extLst>
                <a:ext uri="{FF2B5EF4-FFF2-40B4-BE49-F238E27FC236}">
                  <a16:creationId xmlns:a16="http://schemas.microsoft.com/office/drawing/2014/main" id="{F7430627-F40A-422B-8DA2-8C35755939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68" y="240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川棚町</a:t>
              </a:r>
            </a:p>
          </p:txBody>
        </p:sp>
        <p:sp>
          <p:nvSpPr>
            <p:cNvPr id="17523" name="WordArt 115">
              <a:extLst>
                <a:ext uri="{FF2B5EF4-FFF2-40B4-BE49-F238E27FC236}">
                  <a16:creationId xmlns:a16="http://schemas.microsoft.com/office/drawing/2014/main" id="{62D1E76D-6F40-45A6-AB65-A01353F168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69" y="240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川棚町</a:t>
              </a:r>
            </a:p>
          </p:txBody>
        </p:sp>
      </p:grpSp>
      <p:grpSp>
        <p:nvGrpSpPr>
          <p:cNvPr id="17524" name="Group 116">
            <a:extLst>
              <a:ext uri="{FF2B5EF4-FFF2-40B4-BE49-F238E27FC236}">
                <a16:creationId xmlns:a16="http://schemas.microsoft.com/office/drawing/2014/main" id="{565D6E0D-880E-44F3-AAFD-0A26B3B6A475}"/>
              </a:ext>
            </a:extLst>
          </p:cNvPr>
          <p:cNvGrpSpPr>
            <a:grpSpLocks/>
          </p:cNvGrpSpPr>
          <p:nvPr/>
        </p:nvGrpSpPr>
        <p:grpSpPr bwMode="auto">
          <a:xfrm>
            <a:off x="7570788" y="3314700"/>
            <a:ext cx="396875" cy="133350"/>
            <a:chOff x="6568" y="2657"/>
            <a:chExt cx="250" cy="84"/>
          </a:xfrm>
        </p:grpSpPr>
        <p:sp>
          <p:nvSpPr>
            <p:cNvPr id="17525" name="WordArt 117">
              <a:extLst>
                <a:ext uri="{FF2B5EF4-FFF2-40B4-BE49-F238E27FC236}">
                  <a16:creationId xmlns:a16="http://schemas.microsoft.com/office/drawing/2014/main" id="{67F9A2A1-443F-45F8-B2B0-6A13ED2C53F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68" y="265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佐々町</a:t>
              </a:r>
            </a:p>
          </p:txBody>
        </p:sp>
        <p:sp>
          <p:nvSpPr>
            <p:cNvPr id="17526" name="WordArt 118">
              <a:extLst>
                <a:ext uri="{FF2B5EF4-FFF2-40B4-BE49-F238E27FC236}">
                  <a16:creationId xmlns:a16="http://schemas.microsoft.com/office/drawing/2014/main" id="{19C7602D-4AE4-4202-A1A0-179D7C110D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69" y="265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佐々町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6" name="Group 4">
            <a:extLst>
              <a:ext uri="{FF2B5EF4-FFF2-40B4-BE49-F238E27FC236}">
                <a16:creationId xmlns:a16="http://schemas.microsoft.com/office/drawing/2014/main" id="{3C27382A-29A3-45FE-954B-6F2A5E3436D4}"/>
              </a:ext>
            </a:extLst>
          </p:cNvPr>
          <p:cNvGrpSpPr>
            <a:grpSpLocks/>
          </p:cNvGrpSpPr>
          <p:nvPr/>
        </p:nvGrpSpPr>
        <p:grpSpPr bwMode="auto">
          <a:xfrm>
            <a:off x="190500" y="839788"/>
            <a:ext cx="12331700" cy="8012112"/>
            <a:chOff x="120" y="529"/>
            <a:chExt cx="7768" cy="5047"/>
          </a:xfrm>
        </p:grpSpPr>
        <p:sp>
          <p:nvSpPr>
            <p:cNvPr id="18437" name="Freeform 5">
              <a:extLst>
                <a:ext uri="{FF2B5EF4-FFF2-40B4-BE49-F238E27FC236}">
                  <a16:creationId xmlns:a16="http://schemas.microsoft.com/office/drawing/2014/main" id="{5A825A3E-3225-4710-891F-C99D8C8983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8" y="3194"/>
              <a:ext cx="170" cy="170"/>
            </a:xfrm>
            <a:custGeom>
              <a:avLst/>
              <a:gdLst>
                <a:gd name="T0" fmla="*/ 57 w 170"/>
                <a:gd name="T1" fmla="*/ 0 h 170"/>
                <a:gd name="T2" fmla="*/ 57 w 170"/>
                <a:gd name="T3" fmla="*/ 57 h 170"/>
                <a:gd name="T4" fmla="*/ 0 w 170"/>
                <a:gd name="T5" fmla="*/ 57 h 170"/>
                <a:gd name="T6" fmla="*/ 0 w 170"/>
                <a:gd name="T7" fmla="*/ 114 h 170"/>
                <a:gd name="T8" fmla="*/ 57 w 170"/>
                <a:gd name="T9" fmla="*/ 114 h 170"/>
                <a:gd name="T10" fmla="*/ 57 w 170"/>
                <a:gd name="T11" fmla="*/ 170 h 170"/>
                <a:gd name="T12" fmla="*/ 170 w 170"/>
                <a:gd name="T13" fmla="*/ 170 h 170"/>
                <a:gd name="T14" fmla="*/ 170 w 170"/>
                <a:gd name="T15" fmla="*/ 0 h 170"/>
                <a:gd name="T16" fmla="*/ 57 w 170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70">
                  <a:moveTo>
                    <a:pt x="57" y="0"/>
                  </a:moveTo>
                  <a:lnTo>
                    <a:pt x="57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170" y="170"/>
                  </a:lnTo>
                  <a:lnTo>
                    <a:pt x="170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38" name="Rectangle 6">
              <a:extLst>
                <a:ext uri="{FF2B5EF4-FFF2-40B4-BE49-F238E27FC236}">
                  <a16:creationId xmlns:a16="http://schemas.microsoft.com/office/drawing/2014/main" id="{3401E301-56F1-45D1-A197-0C8D52CF56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2" y="3194"/>
              <a:ext cx="113" cy="11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39" name="Rectangle 7">
              <a:extLst>
                <a:ext uri="{FF2B5EF4-FFF2-40B4-BE49-F238E27FC236}">
                  <a16:creationId xmlns:a16="http://schemas.microsoft.com/office/drawing/2014/main" id="{0A9029F2-6310-44B4-A415-33B415B4F6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9" y="3194"/>
              <a:ext cx="56" cy="5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0" name="Freeform 8">
              <a:extLst>
                <a:ext uri="{FF2B5EF4-FFF2-40B4-BE49-F238E27FC236}">
                  <a16:creationId xmlns:a16="http://schemas.microsoft.com/office/drawing/2014/main" id="{A83A83CE-92DA-4B46-A8E6-93908F3A94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" y="529"/>
              <a:ext cx="1134" cy="1985"/>
            </a:xfrm>
            <a:custGeom>
              <a:avLst/>
              <a:gdLst>
                <a:gd name="T0" fmla="*/ 397 w 1134"/>
                <a:gd name="T1" fmla="*/ 510 h 1985"/>
                <a:gd name="T2" fmla="*/ 341 w 1134"/>
                <a:gd name="T3" fmla="*/ 624 h 1985"/>
                <a:gd name="T4" fmla="*/ 284 w 1134"/>
                <a:gd name="T5" fmla="*/ 794 h 1985"/>
                <a:gd name="T6" fmla="*/ 341 w 1134"/>
                <a:gd name="T7" fmla="*/ 737 h 1985"/>
                <a:gd name="T8" fmla="*/ 397 w 1134"/>
                <a:gd name="T9" fmla="*/ 794 h 1985"/>
                <a:gd name="T10" fmla="*/ 454 w 1134"/>
                <a:gd name="T11" fmla="*/ 851 h 1985"/>
                <a:gd name="T12" fmla="*/ 397 w 1134"/>
                <a:gd name="T13" fmla="*/ 907 h 1985"/>
                <a:gd name="T14" fmla="*/ 341 w 1134"/>
                <a:gd name="T15" fmla="*/ 1021 h 1985"/>
                <a:gd name="T16" fmla="*/ 284 w 1134"/>
                <a:gd name="T17" fmla="*/ 1134 h 1985"/>
                <a:gd name="T18" fmla="*/ 227 w 1134"/>
                <a:gd name="T19" fmla="*/ 1248 h 1985"/>
                <a:gd name="T20" fmla="*/ 341 w 1134"/>
                <a:gd name="T21" fmla="*/ 1304 h 1985"/>
                <a:gd name="T22" fmla="*/ 227 w 1134"/>
                <a:gd name="T23" fmla="*/ 1644 h 1985"/>
                <a:gd name="T24" fmla="*/ 171 w 1134"/>
                <a:gd name="T25" fmla="*/ 1701 h 1985"/>
                <a:gd name="T26" fmla="*/ 0 w 1134"/>
                <a:gd name="T27" fmla="*/ 1758 h 1985"/>
                <a:gd name="T28" fmla="*/ 227 w 1134"/>
                <a:gd name="T29" fmla="*/ 1815 h 1985"/>
                <a:gd name="T30" fmla="*/ 284 w 1134"/>
                <a:gd name="T31" fmla="*/ 1701 h 1985"/>
                <a:gd name="T32" fmla="*/ 341 w 1134"/>
                <a:gd name="T33" fmla="*/ 1815 h 1985"/>
                <a:gd name="T34" fmla="*/ 454 w 1134"/>
                <a:gd name="T35" fmla="*/ 1701 h 1985"/>
                <a:gd name="T36" fmla="*/ 511 w 1134"/>
                <a:gd name="T37" fmla="*/ 1928 h 1985"/>
                <a:gd name="T38" fmla="*/ 397 w 1134"/>
                <a:gd name="T39" fmla="*/ 1985 h 1985"/>
                <a:gd name="T40" fmla="*/ 624 w 1134"/>
                <a:gd name="T41" fmla="*/ 1871 h 1985"/>
                <a:gd name="T42" fmla="*/ 794 w 1134"/>
                <a:gd name="T43" fmla="*/ 1701 h 1985"/>
                <a:gd name="T44" fmla="*/ 738 w 1134"/>
                <a:gd name="T45" fmla="*/ 1644 h 1985"/>
                <a:gd name="T46" fmla="*/ 681 w 1134"/>
                <a:gd name="T47" fmla="*/ 1588 h 1985"/>
                <a:gd name="T48" fmla="*/ 738 w 1134"/>
                <a:gd name="T49" fmla="*/ 1531 h 1985"/>
                <a:gd name="T50" fmla="*/ 681 w 1134"/>
                <a:gd name="T51" fmla="*/ 1248 h 1985"/>
                <a:gd name="T52" fmla="*/ 738 w 1134"/>
                <a:gd name="T53" fmla="*/ 1191 h 1985"/>
                <a:gd name="T54" fmla="*/ 794 w 1134"/>
                <a:gd name="T55" fmla="*/ 1134 h 1985"/>
                <a:gd name="T56" fmla="*/ 851 w 1134"/>
                <a:gd name="T57" fmla="*/ 1077 h 1985"/>
                <a:gd name="T58" fmla="*/ 908 w 1134"/>
                <a:gd name="T59" fmla="*/ 964 h 1985"/>
                <a:gd name="T60" fmla="*/ 964 w 1134"/>
                <a:gd name="T61" fmla="*/ 907 h 1985"/>
                <a:gd name="T62" fmla="*/ 1021 w 1134"/>
                <a:gd name="T63" fmla="*/ 794 h 1985"/>
                <a:gd name="T64" fmla="*/ 1078 w 1134"/>
                <a:gd name="T65" fmla="*/ 510 h 1985"/>
                <a:gd name="T66" fmla="*/ 1021 w 1134"/>
                <a:gd name="T67" fmla="*/ 454 h 1985"/>
                <a:gd name="T68" fmla="*/ 1078 w 1134"/>
                <a:gd name="T69" fmla="*/ 397 h 1985"/>
                <a:gd name="T70" fmla="*/ 1134 w 1134"/>
                <a:gd name="T71" fmla="*/ 284 h 1985"/>
                <a:gd name="T72" fmla="*/ 1078 w 1134"/>
                <a:gd name="T73" fmla="*/ 227 h 1985"/>
                <a:gd name="T74" fmla="*/ 1134 w 1134"/>
                <a:gd name="T75" fmla="*/ 114 h 1985"/>
                <a:gd name="T76" fmla="*/ 1078 w 1134"/>
                <a:gd name="T77" fmla="*/ 57 h 1985"/>
                <a:gd name="T78" fmla="*/ 1021 w 1134"/>
                <a:gd name="T79" fmla="*/ 0 h 1985"/>
                <a:gd name="T80" fmla="*/ 908 w 1134"/>
                <a:gd name="T81" fmla="*/ 57 h 1985"/>
                <a:gd name="T82" fmla="*/ 794 w 1134"/>
                <a:gd name="T83" fmla="*/ 170 h 1985"/>
                <a:gd name="T84" fmla="*/ 738 w 1134"/>
                <a:gd name="T85" fmla="*/ 284 h 1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34" h="1985">
                  <a:moveTo>
                    <a:pt x="397" y="284"/>
                  </a:moveTo>
                  <a:lnTo>
                    <a:pt x="397" y="510"/>
                  </a:lnTo>
                  <a:lnTo>
                    <a:pt x="341" y="510"/>
                  </a:lnTo>
                  <a:lnTo>
                    <a:pt x="341" y="624"/>
                  </a:lnTo>
                  <a:lnTo>
                    <a:pt x="284" y="624"/>
                  </a:lnTo>
                  <a:lnTo>
                    <a:pt x="284" y="794"/>
                  </a:lnTo>
                  <a:lnTo>
                    <a:pt x="341" y="794"/>
                  </a:lnTo>
                  <a:lnTo>
                    <a:pt x="341" y="737"/>
                  </a:lnTo>
                  <a:lnTo>
                    <a:pt x="397" y="737"/>
                  </a:lnTo>
                  <a:lnTo>
                    <a:pt x="397" y="794"/>
                  </a:lnTo>
                  <a:lnTo>
                    <a:pt x="454" y="794"/>
                  </a:lnTo>
                  <a:lnTo>
                    <a:pt x="454" y="851"/>
                  </a:lnTo>
                  <a:lnTo>
                    <a:pt x="397" y="851"/>
                  </a:lnTo>
                  <a:lnTo>
                    <a:pt x="397" y="907"/>
                  </a:lnTo>
                  <a:lnTo>
                    <a:pt x="341" y="907"/>
                  </a:lnTo>
                  <a:lnTo>
                    <a:pt x="341" y="1021"/>
                  </a:lnTo>
                  <a:lnTo>
                    <a:pt x="284" y="1021"/>
                  </a:lnTo>
                  <a:lnTo>
                    <a:pt x="284" y="1134"/>
                  </a:lnTo>
                  <a:lnTo>
                    <a:pt x="227" y="1134"/>
                  </a:lnTo>
                  <a:lnTo>
                    <a:pt x="227" y="1248"/>
                  </a:lnTo>
                  <a:lnTo>
                    <a:pt x="341" y="1248"/>
                  </a:lnTo>
                  <a:lnTo>
                    <a:pt x="341" y="1304"/>
                  </a:lnTo>
                  <a:lnTo>
                    <a:pt x="227" y="1304"/>
                  </a:lnTo>
                  <a:lnTo>
                    <a:pt x="227" y="1644"/>
                  </a:lnTo>
                  <a:lnTo>
                    <a:pt x="171" y="1644"/>
                  </a:lnTo>
                  <a:lnTo>
                    <a:pt x="171" y="1701"/>
                  </a:lnTo>
                  <a:lnTo>
                    <a:pt x="0" y="1701"/>
                  </a:lnTo>
                  <a:lnTo>
                    <a:pt x="0" y="1758"/>
                  </a:lnTo>
                  <a:lnTo>
                    <a:pt x="227" y="1758"/>
                  </a:lnTo>
                  <a:lnTo>
                    <a:pt x="227" y="1815"/>
                  </a:lnTo>
                  <a:lnTo>
                    <a:pt x="284" y="1815"/>
                  </a:lnTo>
                  <a:lnTo>
                    <a:pt x="284" y="1701"/>
                  </a:lnTo>
                  <a:lnTo>
                    <a:pt x="341" y="1701"/>
                  </a:lnTo>
                  <a:lnTo>
                    <a:pt x="341" y="1815"/>
                  </a:lnTo>
                  <a:lnTo>
                    <a:pt x="454" y="1815"/>
                  </a:lnTo>
                  <a:lnTo>
                    <a:pt x="454" y="1701"/>
                  </a:lnTo>
                  <a:lnTo>
                    <a:pt x="511" y="1701"/>
                  </a:lnTo>
                  <a:lnTo>
                    <a:pt x="511" y="1928"/>
                  </a:lnTo>
                  <a:lnTo>
                    <a:pt x="397" y="1928"/>
                  </a:lnTo>
                  <a:lnTo>
                    <a:pt x="397" y="1985"/>
                  </a:lnTo>
                  <a:lnTo>
                    <a:pt x="624" y="1985"/>
                  </a:lnTo>
                  <a:lnTo>
                    <a:pt x="624" y="1871"/>
                  </a:lnTo>
                  <a:lnTo>
                    <a:pt x="794" y="1871"/>
                  </a:lnTo>
                  <a:lnTo>
                    <a:pt x="794" y="1701"/>
                  </a:lnTo>
                  <a:lnTo>
                    <a:pt x="738" y="1701"/>
                  </a:lnTo>
                  <a:lnTo>
                    <a:pt x="738" y="1644"/>
                  </a:lnTo>
                  <a:lnTo>
                    <a:pt x="681" y="1644"/>
                  </a:lnTo>
                  <a:lnTo>
                    <a:pt x="681" y="1588"/>
                  </a:lnTo>
                  <a:lnTo>
                    <a:pt x="738" y="1588"/>
                  </a:lnTo>
                  <a:lnTo>
                    <a:pt x="738" y="1531"/>
                  </a:lnTo>
                  <a:lnTo>
                    <a:pt x="681" y="1531"/>
                  </a:lnTo>
                  <a:lnTo>
                    <a:pt x="681" y="1248"/>
                  </a:lnTo>
                  <a:lnTo>
                    <a:pt x="738" y="1248"/>
                  </a:lnTo>
                  <a:lnTo>
                    <a:pt x="738" y="1191"/>
                  </a:lnTo>
                  <a:lnTo>
                    <a:pt x="794" y="1191"/>
                  </a:lnTo>
                  <a:lnTo>
                    <a:pt x="794" y="1134"/>
                  </a:lnTo>
                  <a:lnTo>
                    <a:pt x="851" y="1134"/>
                  </a:lnTo>
                  <a:lnTo>
                    <a:pt x="851" y="1077"/>
                  </a:lnTo>
                  <a:lnTo>
                    <a:pt x="908" y="1077"/>
                  </a:lnTo>
                  <a:lnTo>
                    <a:pt x="908" y="964"/>
                  </a:lnTo>
                  <a:lnTo>
                    <a:pt x="964" y="964"/>
                  </a:lnTo>
                  <a:lnTo>
                    <a:pt x="964" y="907"/>
                  </a:lnTo>
                  <a:lnTo>
                    <a:pt x="1021" y="907"/>
                  </a:lnTo>
                  <a:lnTo>
                    <a:pt x="1021" y="794"/>
                  </a:lnTo>
                  <a:lnTo>
                    <a:pt x="1078" y="794"/>
                  </a:lnTo>
                  <a:lnTo>
                    <a:pt x="1078" y="510"/>
                  </a:lnTo>
                  <a:lnTo>
                    <a:pt x="1021" y="510"/>
                  </a:lnTo>
                  <a:lnTo>
                    <a:pt x="1021" y="454"/>
                  </a:lnTo>
                  <a:lnTo>
                    <a:pt x="1078" y="454"/>
                  </a:lnTo>
                  <a:lnTo>
                    <a:pt x="1078" y="397"/>
                  </a:lnTo>
                  <a:lnTo>
                    <a:pt x="1134" y="397"/>
                  </a:lnTo>
                  <a:lnTo>
                    <a:pt x="1134" y="284"/>
                  </a:lnTo>
                  <a:lnTo>
                    <a:pt x="1078" y="284"/>
                  </a:lnTo>
                  <a:lnTo>
                    <a:pt x="1078" y="227"/>
                  </a:lnTo>
                  <a:lnTo>
                    <a:pt x="1134" y="227"/>
                  </a:lnTo>
                  <a:lnTo>
                    <a:pt x="1134" y="114"/>
                  </a:lnTo>
                  <a:lnTo>
                    <a:pt x="1078" y="114"/>
                  </a:lnTo>
                  <a:lnTo>
                    <a:pt x="1078" y="57"/>
                  </a:lnTo>
                  <a:lnTo>
                    <a:pt x="1021" y="57"/>
                  </a:lnTo>
                  <a:lnTo>
                    <a:pt x="1021" y="0"/>
                  </a:lnTo>
                  <a:lnTo>
                    <a:pt x="908" y="0"/>
                  </a:lnTo>
                  <a:lnTo>
                    <a:pt x="908" y="57"/>
                  </a:lnTo>
                  <a:lnTo>
                    <a:pt x="794" y="57"/>
                  </a:lnTo>
                  <a:lnTo>
                    <a:pt x="794" y="170"/>
                  </a:lnTo>
                  <a:lnTo>
                    <a:pt x="738" y="170"/>
                  </a:lnTo>
                  <a:lnTo>
                    <a:pt x="738" y="284"/>
                  </a:lnTo>
                  <a:lnTo>
                    <a:pt x="397" y="28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1" name="Freeform 9">
              <a:extLst>
                <a:ext uri="{FF2B5EF4-FFF2-40B4-BE49-F238E27FC236}">
                  <a16:creationId xmlns:a16="http://schemas.microsoft.com/office/drawing/2014/main" id="{1C883D24-9336-4EC6-AA3D-35A7D46E1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1833"/>
              <a:ext cx="341" cy="284"/>
            </a:xfrm>
            <a:custGeom>
              <a:avLst/>
              <a:gdLst>
                <a:gd name="T0" fmla="*/ 284 w 341"/>
                <a:gd name="T1" fmla="*/ 0 h 284"/>
                <a:gd name="T2" fmla="*/ 170 w 341"/>
                <a:gd name="T3" fmla="*/ 0 h 284"/>
                <a:gd name="T4" fmla="*/ 170 w 341"/>
                <a:gd name="T5" fmla="*/ 57 h 284"/>
                <a:gd name="T6" fmla="*/ 57 w 341"/>
                <a:gd name="T7" fmla="*/ 57 h 284"/>
                <a:gd name="T8" fmla="*/ 57 w 341"/>
                <a:gd name="T9" fmla="*/ 114 h 284"/>
                <a:gd name="T10" fmla="*/ 0 w 341"/>
                <a:gd name="T11" fmla="*/ 114 h 284"/>
                <a:gd name="T12" fmla="*/ 0 w 341"/>
                <a:gd name="T13" fmla="*/ 170 h 284"/>
                <a:gd name="T14" fmla="*/ 57 w 341"/>
                <a:gd name="T15" fmla="*/ 170 h 284"/>
                <a:gd name="T16" fmla="*/ 57 w 341"/>
                <a:gd name="T17" fmla="*/ 227 h 284"/>
                <a:gd name="T18" fmla="*/ 170 w 341"/>
                <a:gd name="T19" fmla="*/ 227 h 284"/>
                <a:gd name="T20" fmla="*/ 170 w 341"/>
                <a:gd name="T21" fmla="*/ 284 h 284"/>
                <a:gd name="T22" fmla="*/ 284 w 341"/>
                <a:gd name="T23" fmla="*/ 284 h 284"/>
                <a:gd name="T24" fmla="*/ 284 w 341"/>
                <a:gd name="T25" fmla="*/ 170 h 284"/>
                <a:gd name="T26" fmla="*/ 341 w 341"/>
                <a:gd name="T27" fmla="*/ 170 h 284"/>
                <a:gd name="T28" fmla="*/ 341 w 341"/>
                <a:gd name="T29" fmla="*/ 57 h 284"/>
                <a:gd name="T30" fmla="*/ 284 w 341"/>
                <a:gd name="T31" fmla="*/ 57 h 284"/>
                <a:gd name="T32" fmla="*/ 284 w 341"/>
                <a:gd name="T33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1" h="284">
                  <a:moveTo>
                    <a:pt x="284" y="0"/>
                  </a:moveTo>
                  <a:lnTo>
                    <a:pt x="170" y="0"/>
                  </a:lnTo>
                  <a:lnTo>
                    <a:pt x="170" y="57"/>
                  </a:lnTo>
                  <a:lnTo>
                    <a:pt x="57" y="57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170" y="227"/>
                  </a:lnTo>
                  <a:lnTo>
                    <a:pt x="170" y="284"/>
                  </a:lnTo>
                  <a:lnTo>
                    <a:pt x="284" y="284"/>
                  </a:lnTo>
                  <a:lnTo>
                    <a:pt x="284" y="170"/>
                  </a:lnTo>
                  <a:lnTo>
                    <a:pt x="341" y="170"/>
                  </a:lnTo>
                  <a:lnTo>
                    <a:pt x="341" y="57"/>
                  </a:lnTo>
                  <a:lnTo>
                    <a:pt x="284" y="57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2" name="Freeform 10">
              <a:extLst>
                <a:ext uri="{FF2B5EF4-FFF2-40B4-BE49-F238E27FC236}">
                  <a16:creationId xmlns:a16="http://schemas.microsoft.com/office/drawing/2014/main" id="{A6FF2A6B-8E8A-45C5-9CF7-3B8B0B86E9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4" y="2230"/>
              <a:ext cx="284" cy="227"/>
            </a:xfrm>
            <a:custGeom>
              <a:avLst/>
              <a:gdLst>
                <a:gd name="T0" fmla="*/ 57 w 284"/>
                <a:gd name="T1" fmla="*/ 0 h 227"/>
                <a:gd name="T2" fmla="*/ 57 w 284"/>
                <a:gd name="T3" fmla="*/ 57 h 227"/>
                <a:gd name="T4" fmla="*/ 0 w 284"/>
                <a:gd name="T5" fmla="*/ 57 h 227"/>
                <a:gd name="T6" fmla="*/ 0 w 284"/>
                <a:gd name="T7" fmla="*/ 114 h 227"/>
                <a:gd name="T8" fmla="*/ 57 w 284"/>
                <a:gd name="T9" fmla="*/ 114 h 227"/>
                <a:gd name="T10" fmla="*/ 57 w 284"/>
                <a:gd name="T11" fmla="*/ 227 h 227"/>
                <a:gd name="T12" fmla="*/ 114 w 284"/>
                <a:gd name="T13" fmla="*/ 227 h 227"/>
                <a:gd name="T14" fmla="*/ 114 w 284"/>
                <a:gd name="T15" fmla="*/ 170 h 227"/>
                <a:gd name="T16" fmla="*/ 284 w 284"/>
                <a:gd name="T17" fmla="*/ 170 h 227"/>
                <a:gd name="T18" fmla="*/ 284 w 284"/>
                <a:gd name="T19" fmla="*/ 114 h 227"/>
                <a:gd name="T20" fmla="*/ 227 w 284"/>
                <a:gd name="T21" fmla="*/ 114 h 227"/>
                <a:gd name="T22" fmla="*/ 227 w 284"/>
                <a:gd name="T23" fmla="*/ 57 h 227"/>
                <a:gd name="T24" fmla="*/ 284 w 284"/>
                <a:gd name="T25" fmla="*/ 57 h 227"/>
                <a:gd name="T26" fmla="*/ 284 w 284"/>
                <a:gd name="T27" fmla="*/ 0 h 227"/>
                <a:gd name="T28" fmla="*/ 57 w 284"/>
                <a:gd name="T2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227">
                  <a:moveTo>
                    <a:pt x="57" y="0"/>
                  </a:moveTo>
                  <a:lnTo>
                    <a:pt x="57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227"/>
                  </a:lnTo>
                  <a:lnTo>
                    <a:pt x="114" y="227"/>
                  </a:lnTo>
                  <a:lnTo>
                    <a:pt x="114" y="170"/>
                  </a:lnTo>
                  <a:lnTo>
                    <a:pt x="284" y="170"/>
                  </a:lnTo>
                  <a:lnTo>
                    <a:pt x="284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3" name="Freeform 11">
              <a:extLst>
                <a:ext uri="{FF2B5EF4-FFF2-40B4-BE49-F238E27FC236}">
                  <a16:creationId xmlns:a16="http://schemas.microsoft.com/office/drawing/2014/main" id="{937722A8-6BB7-48F9-8210-737386A23A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1" y="2230"/>
              <a:ext cx="57" cy="114"/>
            </a:xfrm>
            <a:custGeom>
              <a:avLst/>
              <a:gdLst>
                <a:gd name="T0" fmla="*/ 0 w 57"/>
                <a:gd name="T1" fmla="*/ 0 h 114"/>
                <a:gd name="T2" fmla="*/ 0 w 57"/>
                <a:gd name="T3" fmla="*/ 114 h 114"/>
                <a:gd name="T4" fmla="*/ 57 w 57"/>
                <a:gd name="T5" fmla="*/ 114 h 114"/>
                <a:gd name="T6" fmla="*/ 57 w 57"/>
                <a:gd name="T7" fmla="*/ 0 h 114"/>
                <a:gd name="T8" fmla="*/ 0 w 57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14">
                  <a:moveTo>
                    <a:pt x="0" y="0"/>
                  </a:moveTo>
                  <a:lnTo>
                    <a:pt x="0" y="114"/>
                  </a:lnTo>
                  <a:lnTo>
                    <a:pt x="57" y="114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4" name="Freeform 12">
              <a:extLst>
                <a:ext uri="{FF2B5EF4-FFF2-40B4-BE49-F238E27FC236}">
                  <a16:creationId xmlns:a16="http://schemas.microsoft.com/office/drawing/2014/main" id="{72440A24-CC85-4646-A4EE-D2BAABB5CD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4" y="2287"/>
              <a:ext cx="114" cy="227"/>
            </a:xfrm>
            <a:custGeom>
              <a:avLst/>
              <a:gdLst>
                <a:gd name="T0" fmla="*/ 0 w 114"/>
                <a:gd name="T1" fmla="*/ 0 h 227"/>
                <a:gd name="T2" fmla="*/ 0 w 114"/>
                <a:gd name="T3" fmla="*/ 113 h 227"/>
                <a:gd name="T4" fmla="*/ 57 w 114"/>
                <a:gd name="T5" fmla="*/ 113 h 227"/>
                <a:gd name="T6" fmla="*/ 57 w 114"/>
                <a:gd name="T7" fmla="*/ 227 h 227"/>
                <a:gd name="T8" fmla="*/ 114 w 114"/>
                <a:gd name="T9" fmla="*/ 227 h 227"/>
                <a:gd name="T10" fmla="*/ 114 w 114"/>
                <a:gd name="T11" fmla="*/ 0 h 227"/>
                <a:gd name="T12" fmla="*/ 0 w 114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227">
                  <a:moveTo>
                    <a:pt x="0" y="0"/>
                  </a:moveTo>
                  <a:lnTo>
                    <a:pt x="0" y="113"/>
                  </a:lnTo>
                  <a:lnTo>
                    <a:pt x="57" y="113"/>
                  </a:lnTo>
                  <a:lnTo>
                    <a:pt x="57" y="227"/>
                  </a:lnTo>
                  <a:lnTo>
                    <a:pt x="114" y="227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5" name="Freeform 13">
              <a:extLst>
                <a:ext uri="{FF2B5EF4-FFF2-40B4-BE49-F238E27FC236}">
                  <a16:creationId xmlns:a16="http://schemas.microsoft.com/office/drawing/2014/main" id="{55C73986-104E-406A-A2DA-F6C6AE8084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" y="2457"/>
              <a:ext cx="964" cy="1191"/>
            </a:xfrm>
            <a:custGeom>
              <a:avLst/>
              <a:gdLst>
                <a:gd name="T0" fmla="*/ 283 w 964"/>
                <a:gd name="T1" fmla="*/ 0 h 1191"/>
                <a:gd name="T2" fmla="*/ 113 w 964"/>
                <a:gd name="T3" fmla="*/ 0 h 1191"/>
                <a:gd name="T4" fmla="*/ 113 w 964"/>
                <a:gd name="T5" fmla="*/ 340 h 1191"/>
                <a:gd name="T6" fmla="*/ 56 w 964"/>
                <a:gd name="T7" fmla="*/ 340 h 1191"/>
                <a:gd name="T8" fmla="*/ 56 w 964"/>
                <a:gd name="T9" fmla="*/ 851 h 1191"/>
                <a:gd name="T10" fmla="*/ 0 w 964"/>
                <a:gd name="T11" fmla="*/ 851 h 1191"/>
                <a:gd name="T12" fmla="*/ 0 w 964"/>
                <a:gd name="T13" fmla="*/ 1077 h 1191"/>
                <a:gd name="T14" fmla="*/ 170 w 964"/>
                <a:gd name="T15" fmla="*/ 1077 h 1191"/>
                <a:gd name="T16" fmla="*/ 170 w 964"/>
                <a:gd name="T17" fmla="*/ 1191 h 1191"/>
                <a:gd name="T18" fmla="*/ 283 w 964"/>
                <a:gd name="T19" fmla="*/ 1191 h 1191"/>
                <a:gd name="T20" fmla="*/ 283 w 964"/>
                <a:gd name="T21" fmla="*/ 1134 h 1191"/>
                <a:gd name="T22" fmla="*/ 340 w 964"/>
                <a:gd name="T23" fmla="*/ 1134 h 1191"/>
                <a:gd name="T24" fmla="*/ 340 w 964"/>
                <a:gd name="T25" fmla="*/ 1077 h 1191"/>
                <a:gd name="T26" fmla="*/ 453 w 964"/>
                <a:gd name="T27" fmla="*/ 1077 h 1191"/>
                <a:gd name="T28" fmla="*/ 453 w 964"/>
                <a:gd name="T29" fmla="*/ 1021 h 1191"/>
                <a:gd name="T30" fmla="*/ 510 w 964"/>
                <a:gd name="T31" fmla="*/ 1021 h 1191"/>
                <a:gd name="T32" fmla="*/ 510 w 964"/>
                <a:gd name="T33" fmla="*/ 794 h 1191"/>
                <a:gd name="T34" fmla="*/ 567 w 964"/>
                <a:gd name="T35" fmla="*/ 794 h 1191"/>
                <a:gd name="T36" fmla="*/ 567 w 964"/>
                <a:gd name="T37" fmla="*/ 510 h 1191"/>
                <a:gd name="T38" fmla="*/ 680 w 964"/>
                <a:gd name="T39" fmla="*/ 510 h 1191"/>
                <a:gd name="T40" fmla="*/ 680 w 964"/>
                <a:gd name="T41" fmla="*/ 397 h 1191"/>
                <a:gd name="T42" fmla="*/ 623 w 964"/>
                <a:gd name="T43" fmla="*/ 397 h 1191"/>
                <a:gd name="T44" fmla="*/ 623 w 964"/>
                <a:gd name="T45" fmla="*/ 340 h 1191"/>
                <a:gd name="T46" fmla="*/ 680 w 964"/>
                <a:gd name="T47" fmla="*/ 340 h 1191"/>
                <a:gd name="T48" fmla="*/ 680 w 964"/>
                <a:gd name="T49" fmla="*/ 227 h 1191"/>
                <a:gd name="T50" fmla="*/ 793 w 964"/>
                <a:gd name="T51" fmla="*/ 227 h 1191"/>
                <a:gd name="T52" fmla="*/ 793 w 964"/>
                <a:gd name="T53" fmla="*/ 283 h 1191"/>
                <a:gd name="T54" fmla="*/ 850 w 964"/>
                <a:gd name="T55" fmla="*/ 283 h 1191"/>
                <a:gd name="T56" fmla="*/ 850 w 964"/>
                <a:gd name="T57" fmla="*/ 227 h 1191"/>
                <a:gd name="T58" fmla="*/ 907 w 964"/>
                <a:gd name="T59" fmla="*/ 227 h 1191"/>
                <a:gd name="T60" fmla="*/ 907 w 964"/>
                <a:gd name="T61" fmla="*/ 170 h 1191"/>
                <a:gd name="T62" fmla="*/ 964 w 964"/>
                <a:gd name="T63" fmla="*/ 170 h 1191"/>
                <a:gd name="T64" fmla="*/ 964 w 964"/>
                <a:gd name="T65" fmla="*/ 113 h 1191"/>
                <a:gd name="T66" fmla="*/ 680 w 964"/>
                <a:gd name="T67" fmla="*/ 113 h 1191"/>
                <a:gd name="T68" fmla="*/ 680 w 964"/>
                <a:gd name="T69" fmla="*/ 170 h 1191"/>
                <a:gd name="T70" fmla="*/ 567 w 964"/>
                <a:gd name="T71" fmla="*/ 170 h 1191"/>
                <a:gd name="T72" fmla="*/ 567 w 964"/>
                <a:gd name="T73" fmla="*/ 57 h 1191"/>
                <a:gd name="T74" fmla="*/ 510 w 964"/>
                <a:gd name="T75" fmla="*/ 57 h 1191"/>
                <a:gd name="T76" fmla="*/ 510 w 964"/>
                <a:gd name="T77" fmla="*/ 0 h 1191"/>
                <a:gd name="T78" fmla="*/ 453 w 964"/>
                <a:gd name="T79" fmla="*/ 0 h 1191"/>
                <a:gd name="T80" fmla="*/ 453 w 964"/>
                <a:gd name="T81" fmla="*/ 113 h 1191"/>
                <a:gd name="T82" fmla="*/ 340 w 964"/>
                <a:gd name="T83" fmla="*/ 113 h 1191"/>
                <a:gd name="T84" fmla="*/ 340 w 964"/>
                <a:gd name="T85" fmla="*/ 170 h 1191"/>
                <a:gd name="T86" fmla="*/ 283 w 964"/>
                <a:gd name="T87" fmla="*/ 170 h 1191"/>
                <a:gd name="T88" fmla="*/ 283 w 964"/>
                <a:gd name="T89" fmla="*/ 57 h 1191"/>
                <a:gd name="T90" fmla="*/ 283 w 964"/>
                <a:gd name="T91" fmla="*/ 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64" h="1191">
                  <a:moveTo>
                    <a:pt x="283" y="0"/>
                  </a:moveTo>
                  <a:lnTo>
                    <a:pt x="113" y="0"/>
                  </a:lnTo>
                  <a:lnTo>
                    <a:pt x="113" y="340"/>
                  </a:lnTo>
                  <a:lnTo>
                    <a:pt x="56" y="340"/>
                  </a:lnTo>
                  <a:lnTo>
                    <a:pt x="56" y="851"/>
                  </a:lnTo>
                  <a:lnTo>
                    <a:pt x="0" y="851"/>
                  </a:lnTo>
                  <a:lnTo>
                    <a:pt x="0" y="1077"/>
                  </a:lnTo>
                  <a:lnTo>
                    <a:pt x="170" y="1077"/>
                  </a:lnTo>
                  <a:lnTo>
                    <a:pt x="170" y="1191"/>
                  </a:lnTo>
                  <a:lnTo>
                    <a:pt x="283" y="1191"/>
                  </a:lnTo>
                  <a:lnTo>
                    <a:pt x="283" y="1134"/>
                  </a:lnTo>
                  <a:lnTo>
                    <a:pt x="340" y="1134"/>
                  </a:lnTo>
                  <a:lnTo>
                    <a:pt x="340" y="1077"/>
                  </a:lnTo>
                  <a:lnTo>
                    <a:pt x="453" y="1077"/>
                  </a:lnTo>
                  <a:lnTo>
                    <a:pt x="453" y="1021"/>
                  </a:lnTo>
                  <a:lnTo>
                    <a:pt x="510" y="1021"/>
                  </a:lnTo>
                  <a:lnTo>
                    <a:pt x="510" y="794"/>
                  </a:lnTo>
                  <a:lnTo>
                    <a:pt x="567" y="794"/>
                  </a:lnTo>
                  <a:lnTo>
                    <a:pt x="567" y="510"/>
                  </a:lnTo>
                  <a:lnTo>
                    <a:pt x="680" y="510"/>
                  </a:lnTo>
                  <a:lnTo>
                    <a:pt x="680" y="397"/>
                  </a:lnTo>
                  <a:lnTo>
                    <a:pt x="623" y="397"/>
                  </a:lnTo>
                  <a:lnTo>
                    <a:pt x="623" y="340"/>
                  </a:lnTo>
                  <a:lnTo>
                    <a:pt x="680" y="340"/>
                  </a:lnTo>
                  <a:lnTo>
                    <a:pt x="680" y="227"/>
                  </a:lnTo>
                  <a:lnTo>
                    <a:pt x="793" y="227"/>
                  </a:lnTo>
                  <a:lnTo>
                    <a:pt x="793" y="283"/>
                  </a:lnTo>
                  <a:lnTo>
                    <a:pt x="850" y="283"/>
                  </a:lnTo>
                  <a:lnTo>
                    <a:pt x="850" y="227"/>
                  </a:lnTo>
                  <a:lnTo>
                    <a:pt x="907" y="227"/>
                  </a:lnTo>
                  <a:lnTo>
                    <a:pt x="907" y="170"/>
                  </a:lnTo>
                  <a:lnTo>
                    <a:pt x="964" y="170"/>
                  </a:lnTo>
                  <a:lnTo>
                    <a:pt x="964" y="113"/>
                  </a:lnTo>
                  <a:lnTo>
                    <a:pt x="680" y="113"/>
                  </a:lnTo>
                  <a:lnTo>
                    <a:pt x="680" y="170"/>
                  </a:lnTo>
                  <a:lnTo>
                    <a:pt x="567" y="170"/>
                  </a:lnTo>
                  <a:lnTo>
                    <a:pt x="567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453" y="0"/>
                  </a:lnTo>
                  <a:lnTo>
                    <a:pt x="453" y="113"/>
                  </a:lnTo>
                  <a:lnTo>
                    <a:pt x="340" y="113"/>
                  </a:lnTo>
                  <a:lnTo>
                    <a:pt x="340" y="170"/>
                  </a:lnTo>
                  <a:lnTo>
                    <a:pt x="283" y="170"/>
                  </a:lnTo>
                  <a:lnTo>
                    <a:pt x="283" y="57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6" name="Freeform 14">
              <a:extLst>
                <a:ext uri="{FF2B5EF4-FFF2-40B4-BE49-F238E27FC236}">
                  <a16:creationId xmlns:a16="http://schemas.microsoft.com/office/drawing/2014/main" id="{ED7A1C0B-5414-4C9F-B3D4-8B5846985B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" y="4612"/>
              <a:ext cx="113" cy="113"/>
            </a:xfrm>
            <a:custGeom>
              <a:avLst/>
              <a:gdLst>
                <a:gd name="T0" fmla="*/ 113 w 113"/>
                <a:gd name="T1" fmla="*/ 0 h 113"/>
                <a:gd name="T2" fmla="*/ 0 w 113"/>
                <a:gd name="T3" fmla="*/ 0 h 113"/>
                <a:gd name="T4" fmla="*/ 0 w 113"/>
                <a:gd name="T5" fmla="*/ 113 h 113"/>
                <a:gd name="T6" fmla="*/ 57 w 113"/>
                <a:gd name="T7" fmla="*/ 113 h 113"/>
                <a:gd name="T8" fmla="*/ 57 w 113"/>
                <a:gd name="T9" fmla="*/ 56 h 113"/>
                <a:gd name="T10" fmla="*/ 113 w 113"/>
                <a:gd name="T11" fmla="*/ 56 h 113"/>
                <a:gd name="T12" fmla="*/ 113 w 113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13">
                  <a:moveTo>
                    <a:pt x="113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56"/>
                  </a:lnTo>
                  <a:lnTo>
                    <a:pt x="113" y="56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7" name="Rectangle 15">
              <a:extLst>
                <a:ext uri="{FF2B5EF4-FFF2-40B4-BE49-F238E27FC236}">
                  <a16:creationId xmlns:a16="http://schemas.microsoft.com/office/drawing/2014/main" id="{F50DD83B-80AF-4063-BA07-8084149BB4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1" y="5405"/>
              <a:ext cx="113" cy="5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8" name="Freeform 16">
              <a:extLst>
                <a:ext uri="{FF2B5EF4-FFF2-40B4-BE49-F238E27FC236}">
                  <a16:creationId xmlns:a16="http://schemas.microsoft.com/office/drawing/2014/main" id="{4196257D-51CE-48F3-866A-A6D51F3A994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7" y="4328"/>
              <a:ext cx="171" cy="227"/>
            </a:xfrm>
            <a:custGeom>
              <a:avLst/>
              <a:gdLst>
                <a:gd name="T0" fmla="*/ 57 w 171"/>
                <a:gd name="T1" fmla="*/ 0 h 227"/>
                <a:gd name="T2" fmla="*/ 57 w 171"/>
                <a:gd name="T3" fmla="*/ 170 h 227"/>
                <a:gd name="T4" fmla="*/ 0 w 171"/>
                <a:gd name="T5" fmla="*/ 170 h 227"/>
                <a:gd name="T6" fmla="*/ 0 w 171"/>
                <a:gd name="T7" fmla="*/ 227 h 227"/>
                <a:gd name="T8" fmla="*/ 114 w 171"/>
                <a:gd name="T9" fmla="*/ 227 h 227"/>
                <a:gd name="T10" fmla="*/ 171 w 171"/>
                <a:gd name="T11" fmla="*/ 227 h 227"/>
                <a:gd name="T12" fmla="*/ 171 w 171"/>
                <a:gd name="T13" fmla="*/ 57 h 227"/>
                <a:gd name="T14" fmla="*/ 114 w 171"/>
                <a:gd name="T15" fmla="*/ 57 h 227"/>
                <a:gd name="T16" fmla="*/ 114 w 171"/>
                <a:gd name="T17" fmla="*/ 0 h 227"/>
                <a:gd name="T18" fmla="*/ 57 w 171"/>
                <a:gd name="T1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1" h="227">
                  <a:moveTo>
                    <a:pt x="57" y="0"/>
                  </a:moveTo>
                  <a:lnTo>
                    <a:pt x="57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71" y="227"/>
                  </a:lnTo>
                  <a:lnTo>
                    <a:pt x="171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9" name="Freeform 17">
              <a:extLst>
                <a:ext uri="{FF2B5EF4-FFF2-40B4-BE49-F238E27FC236}">
                  <a16:creationId xmlns:a16="http://schemas.microsoft.com/office/drawing/2014/main" id="{31EAE118-67AD-4049-9373-3E942A4861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" y="4328"/>
              <a:ext cx="1247" cy="1077"/>
            </a:xfrm>
            <a:custGeom>
              <a:avLst/>
              <a:gdLst>
                <a:gd name="T0" fmla="*/ 113 w 1247"/>
                <a:gd name="T1" fmla="*/ 1021 h 1077"/>
                <a:gd name="T2" fmla="*/ 56 w 1247"/>
                <a:gd name="T3" fmla="*/ 964 h 1077"/>
                <a:gd name="T4" fmla="*/ 0 w 1247"/>
                <a:gd name="T5" fmla="*/ 907 h 1077"/>
                <a:gd name="T6" fmla="*/ 56 w 1247"/>
                <a:gd name="T7" fmla="*/ 681 h 1077"/>
                <a:gd name="T8" fmla="*/ 113 w 1247"/>
                <a:gd name="T9" fmla="*/ 624 h 1077"/>
                <a:gd name="T10" fmla="*/ 170 w 1247"/>
                <a:gd name="T11" fmla="*/ 851 h 1077"/>
                <a:gd name="T12" fmla="*/ 226 w 1247"/>
                <a:gd name="T13" fmla="*/ 681 h 1077"/>
                <a:gd name="T14" fmla="*/ 170 w 1247"/>
                <a:gd name="T15" fmla="*/ 567 h 1077"/>
                <a:gd name="T16" fmla="*/ 226 w 1247"/>
                <a:gd name="T17" fmla="*/ 114 h 1077"/>
                <a:gd name="T18" fmla="*/ 340 w 1247"/>
                <a:gd name="T19" fmla="*/ 57 h 1077"/>
                <a:gd name="T20" fmla="*/ 396 w 1247"/>
                <a:gd name="T21" fmla="*/ 114 h 1077"/>
                <a:gd name="T22" fmla="*/ 453 w 1247"/>
                <a:gd name="T23" fmla="*/ 227 h 1077"/>
                <a:gd name="T24" fmla="*/ 623 w 1247"/>
                <a:gd name="T25" fmla="*/ 170 h 1077"/>
                <a:gd name="T26" fmla="*/ 680 w 1247"/>
                <a:gd name="T27" fmla="*/ 114 h 1077"/>
                <a:gd name="T28" fmla="*/ 793 w 1247"/>
                <a:gd name="T29" fmla="*/ 57 h 1077"/>
                <a:gd name="T30" fmla="*/ 850 w 1247"/>
                <a:gd name="T31" fmla="*/ 0 h 1077"/>
                <a:gd name="T32" fmla="*/ 907 w 1247"/>
                <a:gd name="T33" fmla="*/ 114 h 1077"/>
                <a:gd name="T34" fmla="*/ 963 w 1247"/>
                <a:gd name="T35" fmla="*/ 170 h 1077"/>
                <a:gd name="T36" fmla="*/ 1077 w 1247"/>
                <a:gd name="T37" fmla="*/ 227 h 1077"/>
                <a:gd name="T38" fmla="*/ 1020 w 1247"/>
                <a:gd name="T39" fmla="*/ 284 h 1077"/>
                <a:gd name="T40" fmla="*/ 1077 w 1247"/>
                <a:gd name="T41" fmla="*/ 510 h 1077"/>
                <a:gd name="T42" fmla="*/ 1190 w 1247"/>
                <a:gd name="T43" fmla="*/ 567 h 1077"/>
                <a:gd name="T44" fmla="*/ 1247 w 1247"/>
                <a:gd name="T45" fmla="*/ 681 h 1077"/>
                <a:gd name="T46" fmla="*/ 1190 w 1247"/>
                <a:gd name="T47" fmla="*/ 737 h 1077"/>
                <a:gd name="T48" fmla="*/ 850 w 1247"/>
                <a:gd name="T49" fmla="*/ 794 h 1077"/>
                <a:gd name="T50" fmla="*/ 680 w 1247"/>
                <a:gd name="T51" fmla="*/ 737 h 1077"/>
                <a:gd name="T52" fmla="*/ 737 w 1247"/>
                <a:gd name="T53" fmla="*/ 851 h 1077"/>
                <a:gd name="T54" fmla="*/ 793 w 1247"/>
                <a:gd name="T55" fmla="*/ 907 h 1077"/>
                <a:gd name="T56" fmla="*/ 737 w 1247"/>
                <a:gd name="T57" fmla="*/ 1021 h 1077"/>
                <a:gd name="T58" fmla="*/ 623 w 1247"/>
                <a:gd name="T59" fmla="*/ 1077 h 1077"/>
                <a:gd name="T60" fmla="*/ 567 w 1247"/>
                <a:gd name="T61" fmla="*/ 1021 h 1077"/>
                <a:gd name="T62" fmla="*/ 453 w 1247"/>
                <a:gd name="T63" fmla="*/ 907 h 1077"/>
                <a:gd name="T64" fmla="*/ 226 w 1247"/>
                <a:gd name="T65" fmla="*/ 964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47" h="1077">
                  <a:moveTo>
                    <a:pt x="226" y="1021"/>
                  </a:moveTo>
                  <a:lnTo>
                    <a:pt x="113" y="1021"/>
                  </a:lnTo>
                  <a:lnTo>
                    <a:pt x="113" y="964"/>
                  </a:lnTo>
                  <a:lnTo>
                    <a:pt x="56" y="964"/>
                  </a:lnTo>
                  <a:lnTo>
                    <a:pt x="56" y="907"/>
                  </a:lnTo>
                  <a:lnTo>
                    <a:pt x="0" y="907"/>
                  </a:lnTo>
                  <a:lnTo>
                    <a:pt x="0" y="681"/>
                  </a:lnTo>
                  <a:lnTo>
                    <a:pt x="56" y="681"/>
                  </a:lnTo>
                  <a:lnTo>
                    <a:pt x="56" y="624"/>
                  </a:lnTo>
                  <a:lnTo>
                    <a:pt x="113" y="624"/>
                  </a:lnTo>
                  <a:lnTo>
                    <a:pt x="113" y="851"/>
                  </a:lnTo>
                  <a:lnTo>
                    <a:pt x="170" y="851"/>
                  </a:lnTo>
                  <a:lnTo>
                    <a:pt x="170" y="681"/>
                  </a:lnTo>
                  <a:lnTo>
                    <a:pt x="226" y="681"/>
                  </a:lnTo>
                  <a:lnTo>
                    <a:pt x="226" y="567"/>
                  </a:lnTo>
                  <a:lnTo>
                    <a:pt x="170" y="567"/>
                  </a:lnTo>
                  <a:lnTo>
                    <a:pt x="170" y="114"/>
                  </a:lnTo>
                  <a:lnTo>
                    <a:pt x="226" y="114"/>
                  </a:lnTo>
                  <a:lnTo>
                    <a:pt x="226" y="57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396" y="114"/>
                  </a:lnTo>
                  <a:lnTo>
                    <a:pt x="396" y="227"/>
                  </a:lnTo>
                  <a:lnTo>
                    <a:pt x="453" y="227"/>
                  </a:lnTo>
                  <a:lnTo>
                    <a:pt x="453" y="170"/>
                  </a:lnTo>
                  <a:lnTo>
                    <a:pt x="623" y="170"/>
                  </a:lnTo>
                  <a:lnTo>
                    <a:pt x="623" y="114"/>
                  </a:lnTo>
                  <a:lnTo>
                    <a:pt x="680" y="114"/>
                  </a:lnTo>
                  <a:lnTo>
                    <a:pt x="680" y="57"/>
                  </a:lnTo>
                  <a:lnTo>
                    <a:pt x="793" y="57"/>
                  </a:lnTo>
                  <a:lnTo>
                    <a:pt x="793" y="0"/>
                  </a:lnTo>
                  <a:lnTo>
                    <a:pt x="850" y="0"/>
                  </a:lnTo>
                  <a:lnTo>
                    <a:pt x="850" y="114"/>
                  </a:lnTo>
                  <a:lnTo>
                    <a:pt x="907" y="114"/>
                  </a:lnTo>
                  <a:lnTo>
                    <a:pt x="907" y="170"/>
                  </a:lnTo>
                  <a:lnTo>
                    <a:pt x="963" y="170"/>
                  </a:lnTo>
                  <a:lnTo>
                    <a:pt x="963" y="227"/>
                  </a:lnTo>
                  <a:lnTo>
                    <a:pt x="1077" y="227"/>
                  </a:lnTo>
                  <a:lnTo>
                    <a:pt x="1077" y="284"/>
                  </a:lnTo>
                  <a:lnTo>
                    <a:pt x="1020" y="284"/>
                  </a:lnTo>
                  <a:lnTo>
                    <a:pt x="1020" y="510"/>
                  </a:lnTo>
                  <a:lnTo>
                    <a:pt x="1077" y="510"/>
                  </a:lnTo>
                  <a:lnTo>
                    <a:pt x="1077" y="567"/>
                  </a:lnTo>
                  <a:lnTo>
                    <a:pt x="1190" y="567"/>
                  </a:lnTo>
                  <a:lnTo>
                    <a:pt x="1190" y="681"/>
                  </a:lnTo>
                  <a:lnTo>
                    <a:pt x="1247" y="681"/>
                  </a:lnTo>
                  <a:lnTo>
                    <a:pt x="1247" y="737"/>
                  </a:lnTo>
                  <a:lnTo>
                    <a:pt x="1190" y="737"/>
                  </a:lnTo>
                  <a:lnTo>
                    <a:pt x="1190" y="794"/>
                  </a:lnTo>
                  <a:lnTo>
                    <a:pt x="850" y="794"/>
                  </a:lnTo>
                  <a:lnTo>
                    <a:pt x="850" y="737"/>
                  </a:lnTo>
                  <a:lnTo>
                    <a:pt x="680" y="737"/>
                  </a:lnTo>
                  <a:lnTo>
                    <a:pt x="680" y="851"/>
                  </a:lnTo>
                  <a:lnTo>
                    <a:pt x="737" y="851"/>
                  </a:lnTo>
                  <a:lnTo>
                    <a:pt x="737" y="907"/>
                  </a:lnTo>
                  <a:lnTo>
                    <a:pt x="793" y="907"/>
                  </a:lnTo>
                  <a:lnTo>
                    <a:pt x="793" y="1021"/>
                  </a:lnTo>
                  <a:lnTo>
                    <a:pt x="737" y="1021"/>
                  </a:lnTo>
                  <a:lnTo>
                    <a:pt x="737" y="1077"/>
                  </a:lnTo>
                  <a:lnTo>
                    <a:pt x="623" y="1077"/>
                  </a:lnTo>
                  <a:lnTo>
                    <a:pt x="623" y="1021"/>
                  </a:lnTo>
                  <a:lnTo>
                    <a:pt x="567" y="1021"/>
                  </a:lnTo>
                  <a:lnTo>
                    <a:pt x="567" y="907"/>
                  </a:lnTo>
                  <a:lnTo>
                    <a:pt x="453" y="907"/>
                  </a:lnTo>
                  <a:lnTo>
                    <a:pt x="453" y="964"/>
                  </a:lnTo>
                  <a:lnTo>
                    <a:pt x="226" y="964"/>
                  </a:lnTo>
                  <a:lnTo>
                    <a:pt x="226" y="102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0" name="Freeform 18">
              <a:extLst>
                <a:ext uri="{FF2B5EF4-FFF2-40B4-BE49-F238E27FC236}">
                  <a16:creationId xmlns:a16="http://schemas.microsoft.com/office/drawing/2014/main" id="{455A6F2C-6832-41A6-BC62-9126F35199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0" y="4045"/>
              <a:ext cx="284" cy="453"/>
            </a:xfrm>
            <a:custGeom>
              <a:avLst/>
              <a:gdLst>
                <a:gd name="T0" fmla="*/ 0 w 284"/>
                <a:gd name="T1" fmla="*/ 56 h 453"/>
                <a:gd name="T2" fmla="*/ 0 w 284"/>
                <a:gd name="T3" fmla="*/ 397 h 453"/>
                <a:gd name="T4" fmla="*/ 114 w 284"/>
                <a:gd name="T5" fmla="*/ 397 h 453"/>
                <a:gd name="T6" fmla="*/ 114 w 284"/>
                <a:gd name="T7" fmla="*/ 453 h 453"/>
                <a:gd name="T8" fmla="*/ 227 w 284"/>
                <a:gd name="T9" fmla="*/ 453 h 453"/>
                <a:gd name="T10" fmla="*/ 227 w 284"/>
                <a:gd name="T11" fmla="*/ 283 h 453"/>
                <a:gd name="T12" fmla="*/ 284 w 284"/>
                <a:gd name="T13" fmla="*/ 283 h 453"/>
                <a:gd name="T14" fmla="*/ 284 w 284"/>
                <a:gd name="T15" fmla="*/ 113 h 453"/>
                <a:gd name="T16" fmla="*/ 227 w 284"/>
                <a:gd name="T17" fmla="*/ 113 h 453"/>
                <a:gd name="T18" fmla="*/ 227 w 284"/>
                <a:gd name="T19" fmla="*/ 56 h 453"/>
                <a:gd name="T20" fmla="*/ 171 w 284"/>
                <a:gd name="T21" fmla="*/ 56 h 453"/>
                <a:gd name="T22" fmla="*/ 171 w 284"/>
                <a:gd name="T23" fmla="*/ 0 h 453"/>
                <a:gd name="T24" fmla="*/ 114 w 284"/>
                <a:gd name="T25" fmla="*/ 0 h 453"/>
                <a:gd name="T26" fmla="*/ 114 w 284"/>
                <a:gd name="T27" fmla="*/ 56 h 453"/>
                <a:gd name="T28" fmla="*/ 0 w 284"/>
                <a:gd name="T29" fmla="*/ 56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453">
                  <a:moveTo>
                    <a:pt x="0" y="56"/>
                  </a:moveTo>
                  <a:lnTo>
                    <a:pt x="0" y="397"/>
                  </a:lnTo>
                  <a:lnTo>
                    <a:pt x="114" y="397"/>
                  </a:lnTo>
                  <a:lnTo>
                    <a:pt x="114" y="453"/>
                  </a:lnTo>
                  <a:lnTo>
                    <a:pt x="227" y="453"/>
                  </a:lnTo>
                  <a:lnTo>
                    <a:pt x="227" y="283"/>
                  </a:lnTo>
                  <a:lnTo>
                    <a:pt x="284" y="283"/>
                  </a:lnTo>
                  <a:lnTo>
                    <a:pt x="284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171" y="56"/>
                  </a:lnTo>
                  <a:lnTo>
                    <a:pt x="171" y="0"/>
                  </a:lnTo>
                  <a:lnTo>
                    <a:pt x="114" y="0"/>
                  </a:lnTo>
                  <a:lnTo>
                    <a:pt x="114" y="56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1" name="Freeform 19">
              <a:extLst>
                <a:ext uri="{FF2B5EF4-FFF2-40B4-BE49-F238E27FC236}">
                  <a16:creationId xmlns:a16="http://schemas.microsoft.com/office/drawing/2014/main" id="{64BFE313-F2F0-4257-B503-5B60901EB4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1" y="3875"/>
              <a:ext cx="340" cy="453"/>
            </a:xfrm>
            <a:custGeom>
              <a:avLst/>
              <a:gdLst>
                <a:gd name="T0" fmla="*/ 0 w 340"/>
                <a:gd name="T1" fmla="*/ 56 h 453"/>
                <a:gd name="T2" fmla="*/ 170 w 340"/>
                <a:gd name="T3" fmla="*/ 56 h 453"/>
                <a:gd name="T4" fmla="*/ 170 w 340"/>
                <a:gd name="T5" fmla="*/ 113 h 453"/>
                <a:gd name="T6" fmla="*/ 283 w 340"/>
                <a:gd name="T7" fmla="*/ 113 h 453"/>
                <a:gd name="T8" fmla="*/ 283 w 340"/>
                <a:gd name="T9" fmla="*/ 0 h 453"/>
                <a:gd name="T10" fmla="*/ 340 w 340"/>
                <a:gd name="T11" fmla="*/ 0 h 453"/>
                <a:gd name="T12" fmla="*/ 340 w 340"/>
                <a:gd name="T13" fmla="*/ 283 h 453"/>
                <a:gd name="T14" fmla="*/ 283 w 340"/>
                <a:gd name="T15" fmla="*/ 283 h 453"/>
                <a:gd name="T16" fmla="*/ 283 w 340"/>
                <a:gd name="T17" fmla="*/ 453 h 453"/>
                <a:gd name="T18" fmla="*/ 226 w 340"/>
                <a:gd name="T19" fmla="*/ 453 h 453"/>
                <a:gd name="T20" fmla="*/ 226 w 340"/>
                <a:gd name="T21" fmla="*/ 340 h 453"/>
                <a:gd name="T22" fmla="*/ 170 w 340"/>
                <a:gd name="T23" fmla="*/ 340 h 453"/>
                <a:gd name="T24" fmla="*/ 170 w 340"/>
                <a:gd name="T25" fmla="*/ 226 h 453"/>
                <a:gd name="T26" fmla="*/ 113 w 340"/>
                <a:gd name="T27" fmla="*/ 226 h 453"/>
                <a:gd name="T28" fmla="*/ 113 w 340"/>
                <a:gd name="T29" fmla="*/ 170 h 453"/>
                <a:gd name="T30" fmla="*/ 56 w 340"/>
                <a:gd name="T31" fmla="*/ 170 h 453"/>
                <a:gd name="T32" fmla="*/ 56 w 340"/>
                <a:gd name="T33" fmla="*/ 113 h 453"/>
                <a:gd name="T34" fmla="*/ 0 w 340"/>
                <a:gd name="T35" fmla="*/ 113 h 453"/>
                <a:gd name="T36" fmla="*/ 0 w 340"/>
                <a:gd name="T37" fmla="*/ 56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0" h="453">
                  <a:moveTo>
                    <a:pt x="0" y="56"/>
                  </a:moveTo>
                  <a:lnTo>
                    <a:pt x="170" y="56"/>
                  </a:lnTo>
                  <a:lnTo>
                    <a:pt x="170" y="113"/>
                  </a:lnTo>
                  <a:lnTo>
                    <a:pt x="283" y="113"/>
                  </a:lnTo>
                  <a:lnTo>
                    <a:pt x="283" y="0"/>
                  </a:lnTo>
                  <a:lnTo>
                    <a:pt x="340" y="0"/>
                  </a:lnTo>
                  <a:lnTo>
                    <a:pt x="340" y="283"/>
                  </a:lnTo>
                  <a:lnTo>
                    <a:pt x="283" y="283"/>
                  </a:lnTo>
                  <a:lnTo>
                    <a:pt x="283" y="453"/>
                  </a:lnTo>
                  <a:lnTo>
                    <a:pt x="226" y="453"/>
                  </a:lnTo>
                  <a:lnTo>
                    <a:pt x="226" y="340"/>
                  </a:lnTo>
                  <a:lnTo>
                    <a:pt x="170" y="340"/>
                  </a:lnTo>
                  <a:lnTo>
                    <a:pt x="170" y="226"/>
                  </a:lnTo>
                  <a:lnTo>
                    <a:pt x="113" y="226"/>
                  </a:lnTo>
                  <a:lnTo>
                    <a:pt x="113" y="170"/>
                  </a:lnTo>
                  <a:lnTo>
                    <a:pt x="56" y="170"/>
                  </a:lnTo>
                  <a:lnTo>
                    <a:pt x="56" y="113"/>
                  </a:lnTo>
                  <a:lnTo>
                    <a:pt x="0" y="113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2" name="Rectangle 20">
              <a:extLst>
                <a:ext uri="{FF2B5EF4-FFF2-40B4-BE49-F238E27FC236}">
                  <a16:creationId xmlns:a16="http://schemas.microsoft.com/office/drawing/2014/main" id="{646AF917-9ED7-48D7-8769-6FA1E51A92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4" y="4385"/>
              <a:ext cx="57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3" name="Freeform 21">
              <a:extLst>
                <a:ext uri="{FF2B5EF4-FFF2-40B4-BE49-F238E27FC236}">
                  <a16:creationId xmlns:a16="http://schemas.microsoft.com/office/drawing/2014/main" id="{786E1A47-AE23-4136-875B-AD92DEBD9C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7" y="3704"/>
              <a:ext cx="114" cy="57"/>
            </a:xfrm>
            <a:custGeom>
              <a:avLst/>
              <a:gdLst>
                <a:gd name="T0" fmla="*/ 0 w 114"/>
                <a:gd name="T1" fmla="*/ 0 h 57"/>
                <a:gd name="T2" fmla="*/ 0 w 114"/>
                <a:gd name="T3" fmla="*/ 57 h 57"/>
                <a:gd name="T4" fmla="*/ 114 w 114"/>
                <a:gd name="T5" fmla="*/ 57 h 57"/>
                <a:gd name="T6" fmla="*/ 114 w 114"/>
                <a:gd name="T7" fmla="*/ 0 h 57"/>
                <a:gd name="T8" fmla="*/ 0 w 114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57">
                  <a:moveTo>
                    <a:pt x="0" y="0"/>
                  </a:moveTo>
                  <a:lnTo>
                    <a:pt x="0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4" name="Freeform 22">
              <a:extLst>
                <a:ext uri="{FF2B5EF4-FFF2-40B4-BE49-F238E27FC236}">
                  <a16:creationId xmlns:a16="http://schemas.microsoft.com/office/drawing/2014/main" id="{2E29AAE7-80DD-4811-A539-8A780979D0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1" y="3648"/>
              <a:ext cx="283" cy="453"/>
            </a:xfrm>
            <a:custGeom>
              <a:avLst/>
              <a:gdLst>
                <a:gd name="T0" fmla="*/ 0 w 283"/>
                <a:gd name="T1" fmla="*/ 170 h 453"/>
                <a:gd name="T2" fmla="*/ 113 w 283"/>
                <a:gd name="T3" fmla="*/ 170 h 453"/>
                <a:gd name="T4" fmla="*/ 113 w 283"/>
                <a:gd name="T5" fmla="*/ 0 h 453"/>
                <a:gd name="T6" fmla="*/ 170 w 283"/>
                <a:gd name="T7" fmla="*/ 0 h 453"/>
                <a:gd name="T8" fmla="*/ 170 w 283"/>
                <a:gd name="T9" fmla="*/ 56 h 453"/>
                <a:gd name="T10" fmla="*/ 227 w 283"/>
                <a:gd name="T11" fmla="*/ 56 h 453"/>
                <a:gd name="T12" fmla="*/ 227 w 283"/>
                <a:gd name="T13" fmla="*/ 113 h 453"/>
                <a:gd name="T14" fmla="*/ 283 w 283"/>
                <a:gd name="T15" fmla="*/ 113 h 453"/>
                <a:gd name="T16" fmla="*/ 283 w 283"/>
                <a:gd name="T17" fmla="*/ 453 h 453"/>
                <a:gd name="T18" fmla="*/ 227 w 283"/>
                <a:gd name="T19" fmla="*/ 453 h 453"/>
                <a:gd name="T20" fmla="*/ 227 w 283"/>
                <a:gd name="T21" fmla="*/ 397 h 453"/>
                <a:gd name="T22" fmla="*/ 170 w 283"/>
                <a:gd name="T23" fmla="*/ 397 h 453"/>
                <a:gd name="T24" fmla="*/ 170 w 283"/>
                <a:gd name="T25" fmla="*/ 340 h 453"/>
                <a:gd name="T26" fmla="*/ 56 w 283"/>
                <a:gd name="T27" fmla="*/ 340 h 453"/>
                <a:gd name="T28" fmla="*/ 56 w 283"/>
                <a:gd name="T29" fmla="*/ 227 h 453"/>
                <a:gd name="T30" fmla="*/ 0 w 283"/>
                <a:gd name="T31" fmla="*/ 227 h 453"/>
                <a:gd name="T32" fmla="*/ 0 w 283"/>
                <a:gd name="T33" fmla="*/ 17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3" h="453">
                  <a:moveTo>
                    <a:pt x="0" y="170"/>
                  </a:moveTo>
                  <a:lnTo>
                    <a:pt x="113" y="170"/>
                  </a:lnTo>
                  <a:lnTo>
                    <a:pt x="113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227" y="56"/>
                  </a:lnTo>
                  <a:lnTo>
                    <a:pt x="227" y="113"/>
                  </a:lnTo>
                  <a:lnTo>
                    <a:pt x="283" y="113"/>
                  </a:lnTo>
                  <a:lnTo>
                    <a:pt x="283" y="453"/>
                  </a:lnTo>
                  <a:lnTo>
                    <a:pt x="227" y="453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56" y="340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5" name="Freeform 23">
              <a:extLst>
                <a:ext uri="{FF2B5EF4-FFF2-40B4-BE49-F238E27FC236}">
                  <a16:creationId xmlns:a16="http://schemas.microsoft.com/office/drawing/2014/main" id="{15C150CB-6DDD-4323-8540-6C8A99A32D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7" y="2514"/>
              <a:ext cx="964" cy="1701"/>
            </a:xfrm>
            <a:custGeom>
              <a:avLst/>
              <a:gdLst>
                <a:gd name="T0" fmla="*/ 284 w 964"/>
                <a:gd name="T1" fmla="*/ 1361 h 1701"/>
                <a:gd name="T2" fmla="*/ 341 w 964"/>
                <a:gd name="T3" fmla="*/ 1304 h 1701"/>
                <a:gd name="T4" fmla="*/ 284 w 964"/>
                <a:gd name="T5" fmla="*/ 1190 h 1701"/>
                <a:gd name="T6" fmla="*/ 227 w 964"/>
                <a:gd name="T7" fmla="*/ 1134 h 1701"/>
                <a:gd name="T8" fmla="*/ 171 w 964"/>
                <a:gd name="T9" fmla="*/ 1077 h 1701"/>
                <a:gd name="T10" fmla="*/ 114 w 964"/>
                <a:gd name="T11" fmla="*/ 1020 h 1701"/>
                <a:gd name="T12" fmla="*/ 0 w 964"/>
                <a:gd name="T13" fmla="*/ 964 h 1701"/>
                <a:gd name="T14" fmla="*/ 114 w 964"/>
                <a:gd name="T15" fmla="*/ 907 h 1701"/>
                <a:gd name="T16" fmla="*/ 227 w 964"/>
                <a:gd name="T17" fmla="*/ 964 h 1701"/>
                <a:gd name="T18" fmla="*/ 284 w 964"/>
                <a:gd name="T19" fmla="*/ 623 h 1701"/>
                <a:gd name="T20" fmla="*/ 397 w 964"/>
                <a:gd name="T21" fmla="*/ 680 h 1701"/>
                <a:gd name="T22" fmla="*/ 454 w 964"/>
                <a:gd name="T23" fmla="*/ 397 h 1701"/>
                <a:gd name="T24" fmla="*/ 567 w 964"/>
                <a:gd name="T25" fmla="*/ 283 h 1701"/>
                <a:gd name="T26" fmla="*/ 511 w 964"/>
                <a:gd name="T27" fmla="*/ 56 h 1701"/>
                <a:gd name="T28" fmla="*/ 567 w 964"/>
                <a:gd name="T29" fmla="*/ 0 h 1701"/>
                <a:gd name="T30" fmla="*/ 624 w 964"/>
                <a:gd name="T31" fmla="*/ 113 h 1701"/>
                <a:gd name="T32" fmla="*/ 567 w 964"/>
                <a:gd name="T33" fmla="*/ 226 h 1701"/>
                <a:gd name="T34" fmla="*/ 624 w 964"/>
                <a:gd name="T35" fmla="*/ 453 h 1701"/>
                <a:gd name="T36" fmla="*/ 567 w 964"/>
                <a:gd name="T37" fmla="*/ 567 h 1701"/>
                <a:gd name="T38" fmla="*/ 511 w 964"/>
                <a:gd name="T39" fmla="*/ 907 h 1701"/>
                <a:gd name="T40" fmla="*/ 567 w 964"/>
                <a:gd name="T41" fmla="*/ 850 h 1701"/>
                <a:gd name="T42" fmla="*/ 624 w 964"/>
                <a:gd name="T43" fmla="*/ 794 h 1701"/>
                <a:gd name="T44" fmla="*/ 794 w 964"/>
                <a:gd name="T45" fmla="*/ 737 h 1701"/>
                <a:gd name="T46" fmla="*/ 851 w 964"/>
                <a:gd name="T47" fmla="*/ 680 h 1701"/>
                <a:gd name="T48" fmla="*/ 964 w 964"/>
                <a:gd name="T49" fmla="*/ 794 h 1701"/>
                <a:gd name="T50" fmla="*/ 851 w 964"/>
                <a:gd name="T51" fmla="*/ 964 h 1701"/>
                <a:gd name="T52" fmla="*/ 794 w 964"/>
                <a:gd name="T53" fmla="*/ 1020 h 1701"/>
                <a:gd name="T54" fmla="*/ 738 w 964"/>
                <a:gd name="T55" fmla="*/ 1134 h 1701"/>
                <a:gd name="T56" fmla="*/ 624 w 964"/>
                <a:gd name="T57" fmla="*/ 1077 h 1701"/>
                <a:gd name="T58" fmla="*/ 567 w 964"/>
                <a:gd name="T59" fmla="*/ 1190 h 1701"/>
                <a:gd name="T60" fmla="*/ 511 w 964"/>
                <a:gd name="T61" fmla="*/ 1417 h 1701"/>
                <a:gd name="T62" fmla="*/ 567 w 964"/>
                <a:gd name="T63" fmla="*/ 1531 h 1701"/>
                <a:gd name="T64" fmla="*/ 397 w 964"/>
                <a:gd name="T65" fmla="*/ 170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64" h="1701">
                  <a:moveTo>
                    <a:pt x="284" y="1701"/>
                  </a:moveTo>
                  <a:lnTo>
                    <a:pt x="284" y="1361"/>
                  </a:lnTo>
                  <a:lnTo>
                    <a:pt x="341" y="1361"/>
                  </a:lnTo>
                  <a:lnTo>
                    <a:pt x="341" y="1304"/>
                  </a:lnTo>
                  <a:lnTo>
                    <a:pt x="284" y="1304"/>
                  </a:lnTo>
                  <a:lnTo>
                    <a:pt x="284" y="1190"/>
                  </a:lnTo>
                  <a:lnTo>
                    <a:pt x="227" y="1190"/>
                  </a:lnTo>
                  <a:lnTo>
                    <a:pt x="227" y="1134"/>
                  </a:lnTo>
                  <a:lnTo>
                    <a:pt x="171" y="1134"/>
                  </a:lnTo>
                  <a:lnTo>
                    <a:pt x="171" y="1077"/>
                  </a:lnTo>
                  <a:lnTo>
                    <a:pt x="114" y="1077"/>
                  </a:lnTo>
                  <a:lnTo>
                    <a:pt x="114" y="1020"/>
                  </a:lnTo>
                  <a:lnTo>
                    <a:pt x="0" y="1020"/>
                  </a:lnTo>
                  <a:lnTo>
                    <a:pt x="0" y="964"/>
                  </a:lnTo>
                  <a:lnTo>
                    <a:pt x="114" y="964"/>
                  </a:lnTo>
                  <a:lnTo>
                    <a:pt x="114" y="907"/>
                  </a:lnTo>
                  <a:lnTo>
                    <a:pt x="227" y="907"/>
                  </a:lnTo>
                  <a:lnTo>
                    <a:pt x="227" y="964"/>
                  </a:lnTo>
                  <a:lnTo>
                    <a:pt x="284" y="964"/>
                  </a:lnTo>
                  <a:lnTo>
                    <a:pt x="284" y="623"/>
                  </a:lnTo>
                  <a:lnTo>
                    <a:pt x="397" y="623"/>
                  </a:lnTo>
                  <a:lnTo>
                    <a:pt x="397" y="680"/>
                  </a:lnTo>
                  <a:lnTo>
                    <a:pt x="454" y="680"/>
                  </a:lnTo>
                  <a:lnTo>
                    <a:pt x="454" y="397"/>
                  </a:lnTo>
                  <a:lnTo>
                    <a:pt x="567" y="397"/>
                  </a:lnTo>
                  <a:lnTo>
                    <a:pt x="567" y="283"/>
                  </a:lnTo>
                  <a:lnTo>
                    <a:pt x="511" y="283"/>
                  </a:lnTo>
                  <a:lnTo>
                    <a:pt x="511" y="56"/>
                  </a:lnTo>
                  <a:lnTo>
                    <a:pt x="567" y="56"/>
                  </a:lnTo>
                  <a:lnTo>
                    <a:pt x="567" y="0"/>
                  </a:lnTo>
                  <a:lnTo>
                    <a:pt x="624" y="0"/>
                  </a:lnTo>
                  <a:lnTo>
                    <a:pt x="624" y="113"/>
                  </a:lnTo>
                  <a:lnTo>
                    <a:pt x="567" y="113"/>
                  </a:lnTo>
                  <a:lnTo>
                    <a:pt x="567" y="226"/>
                  </a:lnTo>
                  <a:lnTo>
                    <a:pt x="624" y="226"/>
                  </a:lnTo>
                  <a:lnTo>
                    <a:pt x="624" y="453"/>
                  </a:lnTo>
                  <a:lnTo>
                    <a:pt x="567" y="453"/>
                  </a:lnTo>
                  <a:lnTo>
                    <a:pt x="567" y="567"/>
                  </a:lnTo>
                  <a:lnTo>
                    <a:pt x="511" y="567"/>
                  </a:lnTo>
                  <a:lnTo>
                    <a:pt x="511" y="907"/>
                  </a:lnTo>
                  <a:lnTo>
                    <a:pt x="567" y="907"/>
                  </a:lnTo>
                  <a:lnTo>
                    <a:pt x="567" y="850"/>
                  </a:lnTo>
                  <a:lnTo>
                    <a:pt x="624" y="850"/>
                  </a:lnTo>
                  <a:lnTo>
                    <a:pt x="624" y="794"/>
                  </a:lnTo>
                  <a:lnTo>
                    <a:pt x="794" y="794"/>
                  </a:lnTo>
                  <a:lnTo>
                    <a:pt x="794" y="737"/>
                  </a:lnTo>
                  <a:lnTo>
                    <a:pt x="851" y="737"/>
                  </a:lnTo>
                  <a:lnTo>
                    <a:pt x="851" y="680"/>
                  </a:lnTo>
                  <a:lnTo>
                    <a:pt x="964" y="680"/>
                  </a:lnTo>
                  <a:lnTo>
                    <a:pt x="964" y="794"/>
                  </a:lnTo>
                  <a:lnTo>
                    <a:pt x="851" y="794"/>
                  </a:lnTo>
                  <a:lnTo>
                    <a:pt x="851" y="964"/>
                  </a:lnTo>
                  <a:lnTo>
                    <a:pt x="794" y="964"/>
                  </a:lnTo>
                  <a:lnTo>
                    <a:pt x="794" y="1020"/>
                  </a:lnTo>
                  <a:lnTo>
                    <a:pt x="738" y="1020"/>
                  </a:lnTo>
                  <a:lnTo>
                    <a:pt x="738" y="1134"/>
                  </a:lnTo>
                  <a:lnTo>
                    <a:pt x="624" y="1134"/>
                  </a:lnTo>
                  <a:lnTo>
                    <a:pt x="624" y="1077"/>
                  </a:lnTo>
                  <a:lnTo>
                    <a:pt x="567" y="1077"/>
                  </a:lnTo>
                  <a:lnTo>
                    <a:pt x="567" y="1190"/>
                  </a:lnTo>
                  <a:lnTo>
                    <a:pt x="511" y="1190"/>
                  </a:lnTo>
                  <a:lnTo>
                    <a:pt x="511" y="1417"/>
                  </a:lnTo>
                  <a:lnTo>
                    <a:pt x="567" y="1417"/>
                  </a:lnTo>
                  <a:lnTo>
                    <a:pt x="567" y="1531"/>
                  </a:lnTo>
                  <a:lnTo>
                    <a:pt x="397" y="1531"/>
                  </a:lnTo>
                  <a:lnTo>
                    <a:pt x="397" y="1701"/>
                  </a:lnTo>
                  <a:lnTo>
                    <a:pt x="284" y="170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6" name="Freeform 24">
              <a:extLst>
                <a:ext uri="{FF2B5EF4-FFF2-40B4-BE49-F238E27FC236}">
                  <a16:creationId xmlns:a16="http://schemas.microsoft.com/office/drawing/2014/main" id="{ED5FFA0D-BB49-48EF-882C-5D3B2E6BC0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2570"/>
              <a:ext cx="170" cy="114"/>
            </a:xfrm>
            <a:custGeom>
              <a:avLst/>
              <a:gdLst>
                <a:gd name="T0" fmla="*/ 170 w 170"/>
                <a:gd name="T1" fmla="*/ 0 h 114"/>
                <a:gd name="T2" fmla="*/ 0 w 170"/>
                <a:gd name="T3" fmla="*/ 0 h 114"/>
                <a:gd name="T4" fmla="*/ 0 w 170"/>
                <a:gd name="T5" fmla="*/ 114 h 114"/>
                <a:gd name="T6" fmla="*/ 170 w 170"/>
                <a:gd name="T7" fmla="*/ 114 h 114"/>
                <a:gd name="T8" fmla="*/ 170 w 170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14">
                  <a:moveTo>
                    <a:pt x="170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70" y="114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7" name="Rectangle 25">
              <a:extLst>
                <a:ext uri="{FF2B5EF4-FFF2-40B4-BE49-F238E27FC236}">
                  <a16:creationId xmlns:a16="http://schemas.microsoft.com/office/drawing/2014/main" id="{D2C174F0-300E-4F68-9261-5FD7FDBAAF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2" y="2344"/>
              <a:ext cx="57" cy="17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8" name="Freeform 26">
              <a:extLst>
                <a:ext uri="{FF2B5EF4-FFF2-40B4-BE49-F238E27FC236}">
                  <a16:creationId xmlns:a16="http://schemas.microsoft.com/office/drawing/2014/main" id="{FA4F8E23-C88C-46C9-A44C-245A33807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5" y="1096"/>
              <a:ext cx="170" cy="454"/>
            </a:xfrm>
            <a:custGeom>
              <a:avLst/>
              <a:gdLst>
                <a:gd name="T0" fmla="*/ 170 w 170"/>
                <a:gd name="T1" fmla="*/ 454 h 454"/>
                <a:gd name="T2" fmla="*/ 0 w 170"/>
                <a:gd name="T3" fmla="*/ 454 h 454"/>
                <a:gd name="T4" fmla="*/ 0 w 170"/>
                <a:gd name="T5" fmla="*/ 340 h 454"/>
                <a:gd name="T6" fmla="*/ 57 w 170"/>
                <a:gd name="T7" fmla="*/ 340 h 454"/>
                <a:gd name="T8" fmla="*/ 57 w 170"/>
                <a:gd name="T9" fmla="*/ 170 h 454"/>
                <a:gd name="T10" fmla="*/ 114 w 170"/>
                <a:gd name="T11" fmla="*/ 170 h 454"/>
                <a:gd name="T12" fmla="*/ 114 w 170"/>
                <a:gd name="T13" fmla="*/ 0 h 454"/>
                <a:gd name="T14" fmla="*/ 170 w 170"/>
                <a:gd name="T15" fmla="*/ 0 h 454"/>
                <a:gd name="T16" fmla="*/ 170 w 170"/>
                <a:gd name="T1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454">
                  <a:moveTo>
                    <a:pt x="170" y="454"/>
                  </a:moveTo>
                  <a:lnTo>
                    <a:pt x="0" y="454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0"/>
                  </a:lnTo>
                  <a:lnTo>
                    <a:pt x="170" y="0"/>
                  </a:lnTo>
                  <a:lnTo>
                    <a:pt x="170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9" name="Freeform 27">
              <a:extLst>
                <a:ext uri="{FF2B5EF4-FFF2-40B4-BE49-F238E27FC236}">
                  <a16:creationId xmlns:a16="http://schemas.microsoft.com/office/drawing/2014/main" id="{74E6D399-B66F-4714-8A08-DD4B960394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1039"/>
              <a:ext cx="170" cy="171"/>
            </a:xfrm>
            <a:custGeom>
              <a:avLst/>
              <a:gdLst>
                <a:gd name="T0" fmla="*/ 113 w 170"/>
                <a:gd name="T1" fmla="*/ 0 h 171"/>
                <a:gd name="T2" fmla="*/ 57 w 170"/>
                <a:gd name="T3" fmla="*/ 0 h 171"/>
                <a:gd name="T4" fmla="*/ 57 w 170"/>
                <a:gd name="T5" fmla="*/ 114 h 171"/>
                <a:gd name="T6" fmla="*/ 0 w 170"/>
                <a:gd name="T7" fmla="*/ 114 h 171"/>
                <a:gd name="T8" fmla="*/ 0 w 170"/>
                <a:gd name="T9" fmla="*/ 171 h 171"/>
                <a:gd name="T10" fmla="*/ 113 w 170"/>
                <a:gd name="T11" fmla="*/ 171 h 171"/>
                <a:gd name="T12" fmla="*/ 113 w 170"/>
                <a:gd name="T13" fmla="*/ 114 h 171"/>
                <a:gd name="T14" fmla="*/ 170 w 170"/>
                <a:gd name="T15" fmla="*/ 114 h 171"/>
                <a:gd name="T16" fmla="*/ 170 w 170"/>
                <a:gd name="T17" fmla="*/ 57 h 171"/>
                <a:gd name="T18" fmla="*/ 113 w 170"/>
                <a:gd name="T19" fmla="*/ 57 h 171"/>
                <a:gd name="T20" fmla="*/ 113 w 170"/>
                <a:gd name="T21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171">
                  <a:moveTo>
                    <a:pt x="113" y="0"/>
                  </a:moveTo>
                  <a:lnTo>
                    <a:pt x="57" y="0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171"/>
                  </a:lnTo>
                  <a:lnTo>
                    <a:pt x="113" y="171"/>
                  </a:lnTo>
                  <a:lnTo>
                    <a:pt x="113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0" name="Freeform 28">
              <a:extLst>
                <a:ext uri="{FF2B5EF4-FFF2-40B4-BE49-F238E27FC236}">
                  <a16:creationId xmlns:a16="http://schemas.microsoft.com/office/drawing/2014/main" id="{B8EFFA45-CFE5-42CE-A149-2828CD9A2BE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8" y="1266"/>
              <a:ext cx="908" cy="1248"/>
            </a:xfrm>
            <a:custGeom>
              <a:avLst/>
              <a:gdLst>
                <a:gd name="T0" fmla="*/ 908 w 908"/>
                <a:gd name="T1" fmla="*/ 0 h 1248"/>
                <a:gd name="T2" fmla="*/ 908 w 908"/>
                <a:gd name="T3" fmla="*/ 284 h 1248"/>
                <a:gd name="T4" fmla="*/ 851 w 908"/>
                <a:gd name="T5" fmla="*/ 284 h 1248"/>
                <a:gd name="T6" fmla="*/ 851 w 908"/>
                <a:gd name="T7" fmla="*/ 397 h 1248"/>
                <a:gd name="T8" fmla="*/ 738 w 908"/>
                <a:gd name="T9" fmla="*/ 397 h 1248"/>
                <a:gd name="T10" fmla="*/ 738 w 908"/>
                <a:gd name="T11" fmla="*/ 454 h 1248"/>
                <a:gd name="T12" fmla="*/ 794 w 908"/>
                <a:gd name="T13" fmla="*/ 454 h 1248"/>
                <a:gd name="T14" fmla="*/ 794 w 908"/>
                <a:gd name="T15" fmla="*/ 567 h 1248"/>
                <a:gd name="T16" fmla="*/ 681 w 908"/>
                <a:gd name="T17" fmla="*/ 567 h 1248"/>
                <a:gd name="T18" fmla="*/ 681 w 908"/>
                <a:gd name="T19" fmla="*/ 794 h 1248"/>
                <a:gd name="T20" fmla="*/ 624 w 908"/>
                <a:gd name="T21" fmla="*/ 794 h 1248"/>
                <a:gd name="T22" fmla="*/ 624 w 908"/>
                <a:gd name="T23" fmla="*/ 851 h 1248"/>
                <a:gd name="T24" fmla="*/ 567 w 908"/>
                <a:gd name="T25" fmla="*/ 851 h 1248"/>
                <a:gd name="T26" fmla="*/ 567 w 908"/>
                <a:gd name="T27" fmla="*/ 907 h 1248"/>
                <a:gd name="T28" fmla="*/ 511 w 908"/>
                <a:gd name="T29" fmla="*/ 907 h 1248"/>
                <a:gd name="T30" fmla="*/ 511 w 908"/>
                <a:gd name="T31" fmla="*/ 1021 h 1248"/>
                <a:gd name="T32" fmla="*/ 454 w 908"/>
                <a:gd name="T33" fmla="*/ 1021 h 1248"/>
                <a:gd name="T34" fmla="*/ 454 w 908"/>
                <a:gd name="T35" fmla="*/ 1078 h 1248"/>
                <a:gd name="T36" fmla="*/ 397 w 908"/>
                <a:gd name="T37" fmla="*/ 1078 h 1248"/>
                <a:gd name="T38" fmla="*/ 397 w 908"/>
                <a:gd name="T39" fmla="*/ 1134 h 1248"/>
                <a:gd name="T40" fmla="*/ 341 w 908"/>
                <a:gd name="T41" fmla="*/ 1134 h 1248"/>
                <a:gd name="T42" fmla="*/ 341 w 908"/>
                <a:gd name="T43" fmla="*/ 1191 h 1248"/>
                <a:gd name="T44" fmla="*/ 170 w 908"/>
                <a:gd name="T45" fmla="*/ 1191 h 1248"/>
                <a:gd name="T46" fmla="*/ 170 w 908"/>
                <a:gd name="T47" fmla="*/ 1248 h 1248"/>
                <a:gd name="T48" fmla="*/ 57 w 908"/>
                <a:gd name="T49" fmla="*/ 1248 h 1248"/>
                <a:gd name="T50" fmla="*/ 57 w 908"/>
                <a:gd name="T51" fmla="*/ 1191 h 1248"/>
                <a:gd name="T52" fmla="*/ 0 w 908"/>
                <a:gd name="T53" fmla="*/ 1191 h 1248"/>
                <a:gd name="T54" fmla="*/ 0 w 908"/>
                <a:gd name="T55" fmla="*/ 1021 h 1248"/>
                <a:gd name="T56" fmla="*/ 114 w 908"/>
                <a:gd name="T57" fmla="*/ 1021 h 1248"/>
                <a:gd name="T58" fmla="*/ 114 w 908"/>
                <a:gd name="T59" fmla="*/ 1134 h 1248"/>
                <a:gd name="T60" fmla="*/ 227 w 908"/>
                <a:gd name="T61" fmla="*/ 1134 h 1248"/>
                <a:gd name="T62" fmla="*/ 227 w 908"/>
                <a:gd name="T63" fmla="*/ 1078 h 1248"/>
                <a:gd name="T64" fmla="*/ 170 w 908"/>
                <a:gd name="T65" fmla="*/ 1078 h 1248"/>
                <a:gd name="T66" fmla="*/ 170 w 908"/>
                <a:gd name="T67" fmla="*/ 851 h 1248"/>
                <a:gd name="T68" fmla="*/ 341 w 908"/>
                <a:gd name="T69" fmla="*/ 851 h 1248"/>
                <a:gd name="T70" fmla="*/ 341 w 908"/>
                <a:gd name="T71" fmla="*/ 794 h 1248"/>
                <a:gd name="T72" fmla="*/ 227 w 908"/>
                <a:gd name="T73" fmla="*/ 794 h 1248"/>
                <a:gd name="T74" fmla="*/ 227 w 908"/>
                <a:gd name="T75" fmla="*/ 681 h 1248"/>
                <a:gd name="T76" fmla="*/ 341 w 908"/>
                <a:gd name="T77" fmla="*/ 681 h 1248"/>
                <a:gd name="T78" fmla="*/ 341 w 908"/>
                <a:gd name="T79" fmla="*/ 624 h 1248"/>
                <a:gd name="T80" fmla="*/ 454 w 908"/>
                <a:gd name="T81" fmla="*/ 624 h 1248"/>
                <a:gd name="T82" fmla="*/ 454 w 908"/>
                <a:gd name="T83" fmla="*/ 567 h 1248"/>
                <a:gd name="T84" fmla="*/ 397 w 908"/>
                <a:gd name="T85" fmla="*/ 567 h 1248"/>
                <a:gd name="T86" fmla="*/ 397 w 908"/>
                <a:gd name="T87" fmla="*/ 397 h 1248"/>
                <a:gd name="T88" fmla="*/ 397 w 908"/>
                <a:gd name="T89" fmla="*/ 340 h 1248"/>
                <a:gd name="T90" fmla="*/ 454 w 908"/>
                <a:gd name="T91" fmla="*/ 340 h 1248"/>
                <a:gd name="T92" fmla="*/ 454 w 908"/>
                <a:gd name="T93" fmla="*/ 284 h 1248"/>
                <a:gd name="T94" fmla="*/ 624 w 908"/>
                <a:gd name="T95" fmla="*/ 284 h 1248"/>
                <a:gd name="T96" fmla="*/ 624 w 908"/>
                <a:gd name="T97" fmla="*/ 227 h 1248"/>
                <a:gd name="T98" fmla="*/ 681 w 908"/>
                <a:gd name="T99" fmla="*/ 227 h 1248"/>
                <a:gd name="T100" fmla="*/ 681 w 908"/>
                <a:gd name="T101" fmla="*/ 170 h 1248"/>
                <a:gd name="T102" fmla="*/ 738 w 908"/>
                <a:gd name="T103" fmla="*/ 170 h 1248"/>
                <a:gd name="T104" fmla="*/ 738 w 908"/>
                <a:gd name="T105" fmla="*/ 284 h 1248"/>
                <a:gd name="T106" fmla="*/ 794 w 908"/>
                <a:gd name="T107" fmla="*/ 284 h 1248"/>
                <a:gd name="T108" fmla="*/ 794 w 908"/>
                <a:gd name="T109" fmla="*/ 170 h 1248"/>
                <a:gd name="T110" fmla="*/ 851 w 908"/>
                <a:gd name="T111" fmla="*/ 170 h 1248"/>
                <a:gd name="T112" fmla="*/ 851 w 908"/>
                <a:gd name="T113" fmla="*/ 114 h 1248"/>
                <a:gd name="T114" fmla="*/ 738 w 908"/>
                <a:gd name="T115" fmla="*/ 114 h 1248"/>
                <a:gd name="T116" fmla="*/ 738 w 908"/>
                <a:gd name="T117" fmla="*/ 57 h 1248"/>
                <a:gd name="T118" fmla="*/ 794 w 908"/>
                <a:gd name="T119" fmla="*/ 57 h 1248"/>
                <a:gd name="T120" fmla="*/ 794 w 908"/>
                <a:gd name="T121" fmla="*/ 0 h 1248"/>
                <a:gd name="T122" fmla="*/ 908 w 908"/>
                <a:gd name="T123" fmla="*/ 0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08" h="1248">
                  <a:moveTo>
                    <a:pt x="908" y="0"/>
                  </a:moveTo>
                  <a:lnTo>
                    <a:pt x="908" y="284"/>
                  </a:lnTo>
                  <a:lnTo>
                    <a:pt x="851" y="284"/>
                  </a:lnTo>
                  <a:lnTo>
                    <a:pt x="851" y="397"/>
                  </a:lnTo>
                  <a:lnTo>
                    <a:pt x="738" y="397"/>
                  </a:lnTo>
                  <a:lnTo>
                    <a:pt x="738" y="454"/>
                  </a:lnTo>
                  <a:lnTo>
                    <a:pt x="794" y="454"/>
                  </a:lnTo>
                  <a:lnTo>
                    <a:pt x="794" y="567"/>
                  </a:lnTo>
                  <a:lnTo>
                    <a:pt x="681" y="567"/>
                  </a:lnTo>
                  <a:lnTo>
                    <a:pt x="681" y="794"/>
                  </a:lnTo>
                  <a:lnTo>
                    <a:pt x="624" y="794"/>
                  </a:lnTo>
                  <a:lnTo>
                    <a:pt x="624" y="851"/>
                  </a:lnTo>
                  <a:lnTo>
                    <a:pt x="567" y="851"/>
                  </a:lnTo>
                  <a:lnTo>
                    <a:pt x="567" y="907"/>
                  </a:lnTo>
                  <a:lnTo>
                    <a:pt x="511" y="907"/>
                  </a:lnTo>
                  <a:lnTo>
                    <a:pt x="511" y="1021"/>
                  </a:lnTo>
                  <a:lnTo>
                    <a:pt x="454" y="1021"/>
                  </a:lnTo>
                  <a:lnTo>
                    <a:pt x="454" y="1078"/>
                  </a:lnTo>
                  <a:lnTo>
                    <a:pt x="397" y="1078"/>
                  </a:lnTo>
                  <a:lnTo>
                    <a:pt x="397" y="1134"/>
                  </a:lnTo>
                  <a:lnTo>
                    <a:pt x="341" y="1134"/>
                  </a:lnTo>
                  <a:lnTo>
                    <a:pt x="341" y="1191"/>
                  </a:lnTo>
                  <a:lnTo>
                    <a:pt x="170" y="1191"/>
                  </a:lnTo>
                  <a:lnTo>
                    <a:pt x="170" y="1248"/>
                  </a:lnTo>
                  <a:lnTo>
                    <a:pt x="57" y="1248"/>
                  </a:lnTo>
                  <a:lnTo>
                    <a:pt x="57" y="1191"/>
                  </a:lnTo>
                  <a:lnTo>
                    <a:pt x="0" y="1191"/>
                  </a:lnTo>
                  <a:lnTo>
                    <a:pt x="0" y="1021"/>
                  </a:lnTo>
                  <a:lnTo>
                    <a:pt x="114" y="1021"/>
                  </a:lnTo>
                  <a:lnTo>
                    <a:pt x="114" y="1134"/>
                  </a:lnTo>
                  <a:lnTo>
                    <a:pt x="227" y="1134"/>
                  </a:lnTo>
                  <a:lnTo>
                    <a:pt x="227" y="1078"/>
                  </a:lnTo>
                  <a:lnTo>
                    <a:pt x="170" y="1078"/>
                  </a:lnTo>
                  <a:lnTo>
                    <a:pt x="170" y="851"/>
                  </a:lnTo>
                  <a:lnTo>
                    <a:pt x="341" y="851"/>
                  </a:lnTo>
                  <a:lnTo>
                    <a:pt x="341" y="794"/>
                  </a:lnTo>
                  <a:lnTo>
                    <a:pt x="227" y="794"/>
                  </a:lnTo>
                  <a:lnTo>
                    <a:pt x="227" y="681"/>
                  </a:lnTo>
                  <a:lnTo>
                    <a:pt x="341" y="681"/>
                  </a:lnTo>
                  <a:lnTo>
                    <a:pt x="341" y="624"/>
                  </a:lnTo>
                  <a:lnTo>
                    <a:pt x="454" y="624"/>
                  </a:lnTo>
                  <a:lnTo>
                    <a:pt x="454" y="567"/>
                  </a:lnTo>
                  <a:lnTo>
                    <a:pt x="397" y="567"/>
                  </a:lnTo>
                  <a:lnTo>
                    <a:pt x="397" y="397"/>
                  </a:lnTo>
                  <a:lnTo>
                    <a:pt x="397" y="340"/>
                  </a:lnTo>
                  <a:lnTo>
                    <a:pt x="454" y="340"/>
                  </a:lnTo>
                  <a:lnTo>
                    <a:pt x="454" y="284"/>
                  </a:lnTo>
                  <a:lnTo>
                    <a:pt x="624" y="284"/>
                  </a:lnTo>
                  <a:lnTo>
                    <a:pt x="624" y="227"/>
                  </a:lnTo>
                  <a:lnTo>
                    <a:pt x="681" y="227"/>
                  </a:lnTo>
                  <a:lnTo>
                    <a:pt x="681" y="170"/>
                  </a:lnTo>
                  <a:lnTo>
                    <a:pt x="738" y="170"/>
                  </a:lnTo>
                  <a:lnTo>
                    <a:pt x="738" y="284"/>
                  </a:lnTo>
                  <a:lnTo>
                    <a:pt x="794" y="284"/>
                  </a:lnTo>
                  <a:lnTo>
                    <a:pt x="794" y="170"/>
                  </a:lnTo>
                  <a:lnTo>
                    <a:pt x="851" y="170"/>
                  </a:lnTo>
                  <a:lnTo>
                    <a:pt x="851" y="114"/>
                  </a:lnTo>
                  <a:lnTo>
                    <a:pt x="738" y="114"/>
                  </a:lnTo>
                  <a:lnTo>
                    <a:pt x="738" y="57"/>
                  </a:lnTo>
                  <a:lnTo>
                    <a:pt x="794" y="57"/>
                  </a:lnTo>
                  <a:lnTo>
                    <a:pt x="794" y="0"/>
                  </a:lnTo>
                  <a:lnTo>
                    <a:pt x="908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1" name="Freeform 29">
              <a:extLst>
                <a:ext uri="{FF2B5EF4-FFF2-40B4-BE49-F238E27FC236}">
                  <a16:creationId xmlns:a16="http://schemas.microsoft.com/office/drawing/2014/main" id="{A0DAFD96-08C1-47EC-9246-7FE2C63A992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2" y="813"/>
              <a:ext cx="340" cy="170"/>
            </a:xfrm>
            <a:custGeom>
              <a:avLst/>
              <a:gdLst>
                <a:gd name="T0" fmla="*/ 0 w 340"/>
                <a:gd name="T1" fmla="*/ 170 h 170"/>
                <a:gd name="T2" fmla="*/ 0 w 340"/>
                <a:gd name="T3" fmla="*/ 113 h 170"/>
                <a:gd name="T4" fmla="*/ 57 w 340"/>
                <a:gd name="T5" fmla="*/ 113 h 170"/>
                <a:gd name="T6" fmla="*/ 57 w 340"/>
                <a:gd name="T7" fmla="*/ 56 h 170"/>
                <a:gd name="T8" fmla="*/ 114 w 340"/>
                <a:gd name="T9" fmla="*/ 56 h 170"/>
                <a:gd name="T10" fmla="*/ 114 w 340"/>
                <a:gd name="T11" fmla="*/ 0 h 170"/>
                <a:gd name="T12" fmla="*/ 227 w 340"/>
                <a:gd name="T13" fmla="*/ 0 h 170"/>
                <a:gd name="T14" fmla="*/ 227 w 340"/>
                <a:gd name="T15" fmla="*/ 56 h 170"/>
                <a:gd name="T16" fmla="*/ 284 w 340"/>
                <a:gd name="T17" fmla="*/ 56 h 170"/>
                <a:gd name="T18" fmla="*/ 284 w 340"/>
                <a:gd name="T19" fmla="*/ 0 h 170"/>
                <a:gd name="T20" fmla="*/ 340 w 340"/>
                <a:gd name="T21" fmla="*/ 0 h 170"/>
                <a:gd name="T22" fmla="*/ 340 w 340"/>
                <a:gd name="T23" fmla="*/ 170 h 170"/>
                <a:gd name="T24" fmla="*/ 170 w 340"/>
                <a:gd name="T25" fmla="*/ 170 h 170"/>
                <a:gd name="T26" fmla="*/ 170 w 340"/>
                <a:gd name="T27" fmla="*/ 113 h 170"/>
                <a:gd name="T28" fmla="*/ 114 w 340"/>
                <a:gd name="T29" fmla="*/ 113 h 170"/>
                <a:gd name="T30" fmla="*/ 114 w 340"/>
                <a:gd name="T31" fmla="*/ 170 h 170"/>
                <a:gd name="T32" fmla="*/ 0 w 340"/>
                <a:gd name="T33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0" h="170">
                  <a:moveTo>
                    <a:pt x="0" y="170"/>
                  </a:moveTo>
                  <a:lnTo>
                    <a:pt x="0" y="113"/>
                  </a:lnTo>
                  <a:lnTo>
                    <a:pt x="57" y="113"/>
                  </a:lnTo>
                  <a:lnTo>
                    <a:pt x="57" y="56"/>
                  </a:lnTo>
                  <a:lnTo>
                    <a:pt x="114" y="56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284" y="56"/>
                  </a:lnTo>
                  <a:lnTo>
                    <a:pt x="284" y="0"/>
                  </a:lnTo>
                  <a:lnTo>
                    <a:pt x="340" y="0"/>
                  </a:lnTo>
                  <a:lnTo>
                    <a:pt x="340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114" y="113"/>
                  </a:lnTo>
                  <a:lnTo>
                    <a:pt x="114" y="17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2" name="Freeform 30">
              <a:extLst>
                <a:ext uri="{FF2B5EF4-FFF2-40B4-BE49-F238E27FC236}">
                  <a16:creationId xmlns:a16="http://schemas.microsoft.com/office/drawing/2014/main" id="{6A3B0A27-7ADE-4A81-B3E8-DC4D075003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8" y="529"/>
              <a:ext cx="623" cy="851"/>
            </a:xfrm>
            <a:custGeom>
              <a:avLst/>
              <a:gdLst>
                <a:gd name="T0" fmla="*/ 0 w 623"/>
                <a:gd name="T1" fmla="*/ 624 h 851"/>
                <a:gd name="T2" fmla="*/ 0 w 623"/>
                <a:gd name="T3" fmla="*/ 454 h 851"/>
                <a:gd name="T4" fmla="*/ 56 w 623"/>
                <a:gd name="T5" fmla="*/ 454 h 851"/>
                <a:gd name="T6" fmla="*/ 56 w 623"/>
                <a:gd name="T7" fmla="*/ 340 h 851"/>
                <a:gd name="T8" fmla="*/ 0 w 623"/>
                <a:gd name="T9" fmla="*/ 340 h 851"/>
                <a:gd name="T10" fmla="*/ 0 w 623"/>
                <a:gd name="T11" fmla="*/ 284 h 851"/>
                <a:gd name="T12" fmla="*/ 113 w 623"/>
                <a:gd name="T13" fmla="*/ 284 h 851"/>
                <a:gd name="T14" fmla="*/ 113 w 623"/>
                <a:gd name="T15" fmla="*/ 340 h 851"/>
                <a:gd name="T16" fmla="*/ 170 w 623"/>
                <a:gd name="T17" fmla="*/ 340 h 851"/>
                <a:gd name="T18" fmla="*/ 170 w 623"/>
                <a:gd name="T19" fmla="*/ 284 h 851"/>
                <a:gd name="T20" fmla="*/ 113 w 623"/>
                <a:gd name="T21" fmla="*/ 284 h 851"/>
                <a:gd name="T22" fmla="*/ 113 w 623"/>
                <a:gd name="T23" fmla="*/ 114 h 851"/>
                <a:gd name="T24" fmla="*/ 170 w 623"/>
                <a:gd name="T25" fmla="*/ 114 h 851"/>
                <a:gd name="T26" fmla="*/ 170 w 623"/>
                <a:gd name="T27" fmla="*/ 57 h 851"/>
                <a:gd name="T28" fmla="*/ 226 w 623"/>
                <a:gd name="T29" fmla="*/ 57 h 851"/>
                <a:gd name="T30" fmla="*/ 226 w 623"/>
                <a:gd name="T31" fmla="*/ 0 h 851"/>
                <a:gd name="T32" fmla="*/ 283 w 623"/>
                <a:gd name="T33" fmla="*/ 0 h 851"/>
                <a:gd name="T34" fmla="*/ 283 w 623"/>
                <a:gd name="T35" fmla="*/ 57 h 851"/>
                <a:gd name="T36" fmla="*/ 396 w 623"/>
                <a:gd name="T37" fmla="*/ 57 h 851"/>
                <a:gd name="T38" fmla="*/ 396 w 623"/>
                <a:gd name="T39" fmla="*/ 114 h 851"/>
                <a:gd name="T40" fmla="*/ 510 w 623"/>
                <a:gd name="T41" fmla="*/ 114 h 851"/>
                <a:gd name="T42" fmla="*/ 510 w 623"/>
                <a:gd name="T43" fmla="*/ 284 h 851"/>
                <a:gd name="T44" fmla="*/ 453 w 623"/>
                <a:gd name="T45" fmla="*/ 284 h 851"/>
                <a:gd name="T46" fmla="*/ 453 w 623"/>
                <a:gd name="T47" fmla="*/ 340 h 851"/>
                <a:gd name="T48" fmla="*/ 510 w 623"/>
                <a:gd name="T49" fmla="*/ 340 h 851"/>
                <a:gd name="T50" fmla="*/ 510 w 623"/>
                <a:gd name="T51" fmla="*/ 397 h 851"/>
                <a:gd name="T52" fmla="*/ 623 w 623"/>
                <a:gd name="T53" fmla="*/ 397 h 851"/>
                <a:gd name="T54" fmla="*/ 623 w 623"/>
                <a:gd name="T55" fmla="*/ 454 h 851"/>
                <a:gd name="T56" fmla="*/ 510 w 623"/>
                <a:gd name="T57" fmla="*/ 454 h 851"/>
                <a:gd name="T58" fmla="*/ 510 w 623"/>
                <a:gd name="T59" fmla="*/ 510 h 851"/>
                <a:gd name="T60" fmla="*/ 623 w 623"/>
                <a:gd name="T61" fmla="*/ 510 h 851"/>
                <a:gd name="T62" fmla="*/ 623 w 623"/>
                <a:gd name="T63" fmla="*/ 681 h 851"/>
                <a:gd name="T64" fmla="*/ 396 w 623"/>
                <a:gd name="T65" fmla="*/ 681 h 851"/>
                <a:gd name="T66" fmla="*/ 396 w 623"/>
                <a:gd name="T67" fmla="*/ 737 h 851"/>
                <a:gd name="T68" fmla="*/ 340 w 623"/>
                <a:gd name="T69" fmla="*/ 737 h 851"/>
                <a:gd name="T70" fmla="*/ 340 w 623"/>
                <a:gd name="T71" fmla="*/ 851 h 851"/>
                <a:gd name="T72" fmla="*/ 226 w 623"/>
                <a:gd name="T73" fmla="*/ 851 h 851"/>
                <a:gd name="T74" fmla="*/ 226 w 623"/>
                <a:gd name="T75" fmla="*/ 794 h 851"/>
                <a:gd name="T76" fmla="*/ 170 w 623"/>
                <a:gd name="T77" fmla="*/ 794 h 851"/>
                <a:gd name="T78" fmla="*/ 170 w 623"/>
                <a:gd name="T79" fmla="*/ 737 h 851"/>
                <a:gd name="T80" fmla="*/ 113 w 623"/>
                <a:gd name="T81" fmla="*/ 737 h 851"/>
                <a:gd name="T82" fmla="*/ 113 w 623"/>
                <a:gd name="T83" fmla="*/ 624 h 851"/>
                <a:gd name="T84" fmla="*/ 56 w 623"/>
                <a:gd name="T85" fmla="*/ 624 h 851"/>
                <a:gd name="T86" fmla="*/ 0 w 623"/>
                <a:gd name="T87" fmla="*/ 624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23" h="851">
                  <a:moveTo>
                    <a:pt x="0" y="624"/>
                  </a:moveTo>
                  <a:lnTo>
                    <a:pt x="0" y="454"/>
                  </a:lnTo>
                  <a:lnTo>
                    <a:pt x="56" y="454"/>
                  </a:lnTo>
                  <a:lnTo>
                    <a:pt x="56" y="340"/>
                  </a:lnTo>
                  <a:lnTo>
                    <a:pt x="0" y="340"/>
                  </a:lnTo>
                  <a:lnTo>
                    <a:pt x="0" y="284"/>
                  </a:lnTo>
                  <a:lnTo>
                    <a:pt x="113" y="284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284"/>
                  </a:lnTo>
                  <a:lnTo>
                    <a:pt x="113" y="284"/>
                  </a:lnTo>
                  <a:lnTo>
                    <a:pt x="113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396" y="57"/>
                  </a:lnTo>
                  <a:lnTo>
                    <a:pt x="396" y="114"/>
                  </a:lnTo>
                  <a:lnTo>
                    <a:pt x="510" y="114"/>
                  </a:lnTo>
                  <a:lnTo>
                    <a:pt x="510" y="284"/>
                  </a:lnTo>
                  <a:lnTo>
                    <a:pt x="453" y="284"/>
                  </a:lnTo>
                  <a:lnTo>
                    <a:pt x="453" y="340"/>
                  </a:lnTo>
                  <a:lnTo>
                    <a:pt x="510" y="340"/>
                  </a:lnTo>
                  <a:lnTo>
                    <a:pt x="510" y="397"/>
                  </a:lnTo>
                  <a:lnTo>
                    <a:pt x="623" y="397"/>
                  </a:lnTo>
                  <a:lnTo>
                    <a:pt x="623" y="454"/>
                  </a:lnTo>
                  <a:lnTo>
                    <a:pt x="510" y="454"/>
                  </a:lnTo>
                  <a:lnTo>
                    <a:pt x="510" y="510"/>
                  </a:lnTo>
                  <a:lnTo>
                    <a:pt x="623" y="510"/>
                  </a:lnTo>
                  <a:lnTo>
                    <a:pt x="623" y="681"/>
                  </a:lnTo>
                  <a:lnTo>
                    <a:pt x="396" y="681"/>
                  </a:lnTo>
                  <a:lnTo>
                    <a:pt x="396" y="737"/>
                  </a:lnTo>
                  <a:lnTo>
                    <a:pt x="340" y="737"/>
                  </a:lnTo>
                  <a:lnTo>
                    <a:pt x="340" y="851"/>
                  </a:lnTo>
                  <a:lnTo>
                    <a:pt x="226" y="851"/>
                  </a:lnTo>
                  <a:lnTo>
                    <a:pt x="226" y="794"/>
                  </a:lnTo>
                  <a:lnTo>
                    <a:pt x="170" y="794"/>
                  </a:lnTo>
                  <a:lnTo>
                    <a:pt x="170" y="737"/>
                  </a:lnTo>
                  <a:lnTo>
                    <a:pt x="113" y="737"/>
                  </a:lnTo>
                  <a:lnTo>
                    <a:pt x="113" y="624"/>
                  </a:lnTo>
                  <a:lnTo>
                    <a:pt x="56" y="624"/>
                  </a:lnTo>
                  <a:lnTo>
                    <a:pt x="0" y="62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3" name="Freeform 31">
              <a:extLst>
                <a:ext uri="{FF2B5EF4-FFF2-40B4-BE49-F238E27FC236}">
                  <a16:creationId xmlns:a16="http://schemas.microsoft.com/office/drawing/2014/main" id="{CEAEC1F1-11D7-4ECD-9379-59C45A62023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4" y="1153"/>
              <a:ext cx="114" cy="113"/>
            </a:xfrm>
            <a:custGeom>
              <a:avLst/>
              <a:gdLst>
                <a:gd name="T0" fmla="*/ 114 w 114"/>
                <a:gd name="T1" fmla="*/ 0 h 113"/>
                <a:gd name="T2" fmla="*/ 0 w 114"/>
                <a:gd name="T3" fmla="*/ 0 h 113"/>
                <a:gd name="T4" fmla="*/ 0 w 114"/>
                <a:gd name="T5" fmla="*/ 57 h 113"/>
                <a:gd name="T6" fmla="*/ 57 w 114"/>
                <a:gd name="T7" fmla="*/ 57 h 113"/>
                <a:gd name="T8" fmla="*/ 57 w 114"/>
                <a:gd name="T9" fmla="*/ 113 h 113"/>
                <a:gd name="T10" fmla="*/ 114 w 114"/>
                <a:gd name="T11" fmla="*/ 113 h 113"/>
                <a:gd name="T12" fmla="*/ 114 w 114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13">
                  <a:moveTo>
                    <a:pt x="114" y="0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114" y="113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4" name="Freeform 32">
              <a:extLst>
                <a:ext uri="{FF2B5EF4-FFF2-40B4-BE49-F238E27FC236}">
                  <a16:creationId xmlns:a16="http://schemas.microsoft.com/office/drawing/2014/main" id="{06270734-9063-403D-87F9-C2AC5805FD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" y="1266"/>
              <a:ext cx="283" cy="284"/>
            </a:xfrm>
            <a:custGeom>
              <a:avLst/>
              <a:gdLst>
                <a:gd name="T0" fmla="*/ 56 w 283"/>
                <a:gd name="T1" fmla="*/ 284 h 284"/>
                <a:gd name="T2" fmla="*/ 56 w 283"/>
                <a:gd name="T3" fmla="*/ 57 h 284"/>
                <a:gd name="T4" fmla="*/ 0 w 283"/>
                <a:gd name="T5" fmla="*/ 57 h 284"/>
                <a:gd name="T6" fmla="*/ 0 w 283"/>
                <a:gd name="T7" fmla="*/ 0 h 284"/>
                <a:gd name="T8" fmla="*/ 170 w 283"/>
                <a:gd name="T9" fmla="*/ 0 h 284"/>
                <a:gd name="T10" fmla="*/ 170 w 283"/>
                <a:gd name="T11" fmla="*/ 114 h 284"/>
                <a:gd name="T12" fmla="*/ 283 w 283"/>
                <a:gd name="T13" fmla="*/ 114 h 284"/>
                <a:gd name="T14" fmla="*/ 283 w 283"/>
                <a:gd name="T15" fmla="*/ 227 h 284"/>
                <a:gd name="T16" fmla="*/ 170 w 283"/>
                <a:gd name="T17" fmla="*/ 227 h 284"/>
                <a:gd name="T18" fmla="*/ 170 w 283"/>
                <a:gd name="T19" fmla="*/ 284 h 284"/>
                <a:gd name="T20" fmla="*/ 56 w 283"/>
                <a:gd name="T21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3" h="284">
                  <a:moveTo>
                    <a:pt x="56" y="284"/>
                  </a:moveTo>
                  <a:lnTo>
                    <a:pt x="56" y="57"/>
                  </a:lnTo>
                  <a:lnTo>
                    <a:pt x="0" y="57"/>
                  </a:lnTo>
                  <a:lnTo>
                    <a:pt x="0" y="0"/>
                  </a:lnTo>
                  <a:lnTo>
                    <a:pt x="170" y="0"/>
                  </a:lnTo>
                  <a:lnTo>
                    <a:pt x="170" y="114"/>
                  </a:lnTo>
                  <a:lnTo>
                    <a:pt x="283" y="114"/>
                  </a:lnTo>
                  <a:lnTo>
                    <a:pt x="283" y="227"/>
                  </a:lnTo>
                  <a:lnTo>
                    <a:pt x="170" y="227"/>
                  </a:lnTo>
                  <a:lnTo>
                    <a:pt x="170" y="284"/>
                  </a:lnTo>
                  <a:lnTo>
                    <a:pt x="56" y="28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5" name="Freeform 33">
              <a:extLst>
                <a:ext uri="{FF2B5EF4-FFF2-40B4-BE49-F238E27FC236}">
                  <a16:creationId xmlns:a16="http://schemas.microsoft.com/office/drawing/2014/main" id="{81861BE4-D5D8-4593-8E60-BD13593B41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983"/>
              <a:ext cx="341" cy="340"/>
            </a:xfrm>
            <a:custGeom>
              <a:avLst/>
              <a:gdLst>
                <a:gd name="T0" fmla="*/ 170 w 341"/>
                <a:gd name="T1" fmla="*/ 340 h 340"/>
                <a:gd name="T2" fmla="*/ 57 w 341"/>
                <a:gd name="T3" fmla="*/ 340 h 340"/>
                <a:gd name="T4" fmla="*/ 57 w 341"/>
                <a:gd name="T5" fmla="*/ 283 h 340"/>
                <a:gd name="T6" fmla="*/ 0 w 341"/>
                <a:gd name="T7" fmla="*/ 283 h 340"/>
                <a:gd name="T8" fmla="*/ 0 w 341"/>
                <a:gd name="T9" fmla="*/ 227 h 340"/>
                <a:gd name="T10" fmla="*/ 114 w 341"/>
                <a:gd name="T11" fmla="*/ 227 h 340"/>
                <a:gd name="T12" fmla="*/ 114 w 341"/>
                <a:gd name="T13" fmla="*/ 56 h 340"/>
                <a:gd name="T14" fmla="*/ 170 w 341"/>
                <a:gd name="T15" fmla="*/ 56 h 340"/>
                <a:gd name="T16" fmla="*/ 170 w 341"/>
                <a:gd name="T17" fmla="*/ 0 h 340"/>
                <a:gd name="T18" fmla="*/ 227 w 341"/>
                <a:gd name="T19" fmla="*/ 0 h 340"/>
                <a:gd name="T20" fmla="*/ 227 w 341"/>
                <a:gd name="T21" fmla="*/ 113 h 340"/>
                <a:gd name="T22" fmla="*/ 284 w 341"/>
                <a:gd name="T23" fmla="*/ 113 h 340"/>
                <a:gd name="T24" fmla="*/ 284 w 341"/>
                <a:gd name="T25" fmla="*/ 170 h 340"/>
                <a:gd name="T26" fmla="*/ 341 w 341"/>
                <a:gd name="T27" fmla="*/ 170 h 340"/>
                <a:gd name="T28" fmla="*/ 341 w 341"/>
                <a:gd name="T29" fmla="*/ 227 h 340"/>
                <a:gd name="T30" fmla="*/ 227 w 341"/>
                <a:gd name="T31" fmla="*/ 227 h 340"/>
                <a:gd name="T32" fmla="*/ 227 w 341"/>
                <a:gd name="T33" fmla="*/ 283 h 340"/>
                <a:gd name="T34" fmla="*/ 170 w 341"/>
                <a:gd name="T35" fmla="*/ 283 h 340"/>
                <a:gd name="T36" fmla="*/ 170 w 341"/>
                <a:gd name="T37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1" h="340">
                  <a:moveTo>
                    <a:pt x="170" y="340"/>
                  </a:moveTo>
                  <a:lnTo>
                    <a:pt x="57" y="340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284" y="113"/>
                  </a:lnTo>
                  <a:lnTo>
                    <a:pt x="284" y="170"/>
                  </a:lnTo>
                  <a:lnTo>
                    <a:pt x="341" y="170"/>
                  </a:lnTo>
                  <a:lnTo>
                    <a:pt x="341" y="227"/>
                  </a:lnTo>
                  <a:lnTo>
                    <a:pt x="227" y="227"/>
                  </a:lnTo>
                  <a:lnTo>
                    <a:pt x="227" y="283"/>
                  </a:lnTo>
                  <a:lnTo>
                    <a:pt x="170" y="283"/>
                  </a:lnTo>
                  <a:lnTo>
                    <a:pt x="170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6" name="Rectangle 34">
              <a:extLst>
                <a:ext uri="{FF2B5EF4-FFF2-40B4-BE49-F238E27FC236}">
                  <a16:creationId xmlns:a16="http://schemas.microsoft.com/office/drawing/2014/main" id="{38B3CB40-B2A4-4C36-B6DB-1C0EC3E81D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09" y="1039"/>
              <a:ext cx="57" cy="5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7" name="Freeform 35">
              <a:extLst>
                <a:ext uri="{FF2B5EF4-FFF2-40B4-BE49-F238E27FC236}">
                  <a16:creationId xmlns:a16="http://schemas.microsoft.com/office/drawing/2014/main" id="{A776844B-7F42-4F32-B0D4-AF8F184709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" y="1323"/>
              <a:ext cx="964" cy="680"/>
            </a:xfrm>
            <a:custGeom>
              <a:avLst/>
              <a:gdLst>
                <a:gd name="T0" fmla="*/ 907 w 964"/>
                <a:gd name="T1" fmla="*/ 680 h 680"/>
                <a:gd name="T2" fmla="*/ 850 w 964"/>
                <a:gd name="T3" fmla="*/ 680 h 680"/>
                <a:gd name="T4" fmla="*/ 850 w 964"/>
                <a:gd name="T5" fmla="*/ 624 h 680"/>
                <a:gd name="T6" fmla="*/ 680 w 964"/>
                <a:gd name="T7" fmla="*/ 624 h 680"/>
                <a:gd name="T8" fmla="*/ 680 w 964"/>
                <a:gd name="T9" fmla="*/ 567 h 680"/>
                <a:gd name="T10" fmla="*/ 623 w 964"/>
                <a:gd name="T11" fmla="*/ 567 h 680"/>
                <a:gd name="T12" fmla="*/ 623 w 964"/>
                <a:gd name="T13" fmla="*/ 454 h 680"/>
                <a:gd name="T14" fmla="*/ 453 w 964"/>
                <a:gd name="T15" fmla="*/ 454 h 680"/>
                <a:gd name="T16" fmla="*/ 453 w 964"/>
                <a:gd name="T17" fmla="*/ 397 h 680"/>
                <a:gd name="T18" fmla="*/ 340 w 964"/>
                <a:gd name="T19" fmla="*/ 397 h 680"/>
                <a:gd name="T20" fmla="*/ 340 w 964"/>
                <a:gd name="T21" fmla="*/ 340 h 680"/>
                <a:gd name="T22" fmla="*/ 226 w 964"/>
                <a:gd name="T23" fmla="*/ 340 h 680"/>
                <a:gd name="T24" fmla="*/ 226 w 964"/>
                <a:gd name="T25" fmla="*/ 397 h 680"/>
                <a:gd name="T26" fmla="*/ 170 w 964"/>
                <a:gd name="T27" fmla="*/ 397 h 680"/>
                <a:gd name="T28" fmla="*/ 170 w 964"/>
                <a:gd name="T29" fmla="*/ 454 h 680"/>
                <a:gd name="T30" fmla="*/ 170 w 964"/>
                <a:gd name="T31" fmla="*/ 510 h 680"/>
                <a:gd name="T32" fmla="*/ 56 w 964"/>
                <a:gd name="T33" fmla="*/ 510 h 680"/>
                <a:gd name="T34" fmla="*/ 56 w 964"/>
                <a:gd name="T35" fmla="*/ 454 h 680"/>
                <a:gd name="T36" fmla="*/ 0 w 964"/>
                <a:gd name="T37" fmla="*/ 454 h 680"/>
                <a:gd name="T38" fmla="*/ 0 w 964"/>
                <a:gd name="T39" fmla="*/ 340 h 680"/>
                <a:gd name="T40" fmla="*/ 56 w 964"/>
                <a:gd name="T41" fmla="*/ 340 h 680"/>
                <a:gd name="T42" fmla="*/ 56 w 964"/>
                <a:gd name="T43" fmla="*/ 113 h 680"/>
                <a:gd name="T44" fmla="*/ 170 w 964"/>
                <a:gd name="T45" fmla="*/ 113 h 680"/>
                <a:gd name="T46" fmla="*/ 170 w 964"/>
                <a:gd name="T47" fmla="*/ 170 h 680"/>
                <a:gd name="T48" fmla="*/ 226 w 964"/>
                <a:gd name="T49" fmla="*/ 170 h 680"/>
                <a:gd name="T50" fmla="*/ 226 w 964"/>
                <a:gd name="T51" fmla="*/ 227 h 680"/>
                <a:gd name="T52" fmla="*/ 283 w 964"/>
                <a:gd name="T53" fmla="*/ 227 h 680"/>
                <a:gd name="T54" fmla="*/ 283 w 964"/>
                <a:gd name="T55" fmla="*/ 170 h 680"/>
                <a:gd name="T56" fmla="*/ 340 w 964"/>
                <a:gd name="T57" fmla="*/ 170 h 680"/>
                <a:gd name="T58" fmla="*/ 340 w 964"/>
                <a:gd name="T59" fmla="*/ 113 h 680"/>
                <a:gd name="T60" fmla="*/ 397 w 964"/>
                <a:gd name="T61" fmla="*/ 113 h 680"/>
                <a:gd name="T62" fmla="*/ 397 w 964"/>
                <a:gd name="T63" fmla="*/ 0 h 680"/>
                <a:gd name="T64" fmla="*/ 453 w 964"/>
                <a:gd name="T65" fmla="*/ 0 h 680"/>
                <a:gd name="T66" fmla="*/ 453 w 964"/>
                <a:gd name="T67" fmla="*/ 57 h 680"/>
                <a:gd name="T68" fmla="*/ 510 w 964"/>
                <a:gd name="T69" fmla="*/ 57 h 680"/>
                <a:gd name="T70" fmla="*/ 510 w 964"/>
                <a:gd name="T71" fmla="*/ 113 h 680"/>
                <a:gd name="T72" fmla="*/ 453 w 964"/>
                <a:gd name="T73" fmla="*/ 113 h 680"/>
                <a:gd name="T74" fmla="*/ 453 w 964"/>
                <a:gd name="T75" fmla="*/ 227 h 680"/>
                <a:gd name="T76" fmla="*/ 567 w 964"/>
                <a:gd name="T77" fmla="*/ 227 h 680"/>
                <a:gd name="T78" fmla="*/ 567 w 964"/>
                <a:gd name="T79" fmla="*/ 283 h 680"/>
                <a:gd name="T80" fmla="*/ 680 w 964"/>
                <a:gd name="T81" fmla="*/ 283 h 680"/>
                <a:gd name="T82" fmla="*/ 680 w 964"/>
                <a:gd name="T83" fmla="*/ 227 h 680"/>
                <a:gd name="T84" fmla="*/ 737 w 964"/>
                <a:gd name="T85" fmla="*/ 227 h 680"/>
                <a:gd name="T86" fmla="*/ 737 w 964"/>
                <a:gd name="T87" fmla="*/ 170 h 680"/>
                <a:gd name="T88" fmla="*/ 793 w 964"/>
                <a:gd name="T89" fmla="*/ 170 h 680"/>
                <a:gd name="T90" fmla="*/ 793 w 964"/>
                <a:gd name="T91" fmla="*/ 227 h 680"/>
                <a:gd name="T92" fmla="*/ 850 w 964"/>
                <a:gd name="T93" fmla="*/ 227 h 680"/>
                <a:gd name="T94" fmla="*/ 850 w 964"/>
                <a:gd name="T95" fmla="*/ 170 h 680"/>
                <a:gd name="T96" fmla="*/ 964 w 964"/>
                <a:gd name="T97" fmla="*/ 170 h 680"/>
                <a:gd name="T98" fmla="*/ 964 w 964"/>
                <a:gd name="T99" fmla="*/ 340 h 680"/>
                <a:gd name="T100" fmla="*/ 907 w 964"/>
                <a:gd name="T101" fmla="*/ 340 h 680"/>
                <a:gd name="T102" fmla="*/ 907 w 964"/>
                <a:gd name="T103" fmla="*/ 397 h 680"/>
                <a:gd name="T104" fmla="*/ 850 w 964"/>
                <a:gd name="T105" fmla="*/ 397 h 680"/>
                <a:gd name="T106" fmla="*/ 850 w 964"/>
                <a:gd name="T107" fmla="*/ 567 h 680"/>
                <a:gd name="T108" fmla="*/ 907 w 964"/>
                <a:gd name="T109" fmla="*/ 567 h 680"/>
                <a:gd name="T110" fmla="*/ 907 w 964"/>
                <a:gd name="T111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64" h="680">
                  <a:moveTo>
                    <a:pt x="907" y="680"/>
                  </a:moveTo>
                  <a:lnTo>
                    <a:pt x="850" y="680"/>
                  </a:lnTo>
                  <a:lnTo>
                    <a:pt x="850" y="624"/>
                  </a:lnTo>
                  <a:lnTo>
                    <a:pt x="680" y="624"/>
                  </a:lnTo>
                  <a:lnTo>
                    <a:pt x="680" y="567"/>
                  </a:lnTo>
                  <a:lnTo>
                    <a:pt x="623" y="567"/>
                  </a:lnTo>
                  <a:lnTo>
                    <a:pt x="623" y="454"/>
                  </a:lnTo>
                  <a:lnTo>
                    <a:pt x="453" y="454"/>
                  </a:lnTo>
                  <a:lnTo>
                    <a:pt x="453" y="397"/>
                  </a:lnTo>
                  <a:lnTo>
                    <a:pt x="340" y="397"/>
                  </a:lnTo>
                  <a:lnTo>
                    <a:pt x="340" y="340"/>
                  </a:lnTo>
                  <a:lnTo>
                    <a:pt x="226" y="340"/>
                  </a:lnTo>
                  <a:lnTo>
                    <a:pt x="226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170" y="510"/>
                  </a:lnTo>
                  <a:lnTo>
                    <a:pt x="56" y="510"/>
                  </a:lnTo>
                  <a:lnTo>
                    <a:pt x="56" y="454"/>
                  </a:lnTo>
                  <a:lnTo>
                    <a:pt x="0" y="454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226" y="170"/>
                  </a:lnTo>
                  <a:lnTo>
                    <a:pt x="226" y="227"/>
                  </a:lnTo>
                  <a:lnTo>
                    <a:pt x="283" y="227"/>
                  </a:lnTo>
                  <a:lnTo>
                    <a:pt x="283" y="170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510" y="57"/>
                  </a:lnTo>
                  <a:lnTo>
                    <a:pt x="510" y="113"/>
                  </a:lnTo>
                  <a:lnTo>
                    <a:pt x="453" y="113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283"/>
                  </a:lnTo>
                  <a:lnTo>
                    <a:pt x="680" y="283"/>
                  </a:lnTo>
                  <a:lnTo>
                    <a:pt x="680" y="227"/>
                  </a:lnTo>
                  <a:lnTo>
                    <a:pt x="737" y="227"/>
                  </a:lnTo>
                  <a:lnTo>
                    <a:pt x="737" y="170"/>
                  </a:lnTo>
                  <a:lnTo>
                    <a:pt x="793" y="170"/>
                  </a:lnTo>
                  <a:lnTo>
                    <a:pt x="793" y="227"/>
                  </a:lnTo>
                  <a:lnTo>
                    <a:pt x="850" y="227"/>
                  </a:lnTo>
                  <a:lnTo>
                    <a:pt x="850" y="170"/>
                  </a:lnTo>
                  <a:lnTo>
                    <a:pt x="964" y="170"/>
                  </a:lnTo>
                  <a:lnTo>
                    <a:pt x="964" y="340"/>
                  </a:lnTo>
                  <a:lnTo>
                    <a:pt x="907" y="340"/>
                  </a:lnTo>
                  <a:lnTo>
                    <a:pt x="907" y="397"/>
                  </a:lnTo>
                  <a:lnTo>
                    <a:pt x="850" y="397"/>
                  </a:lnTo>
                  <a:lnTo>
                    <a:pt x="850" y="567"/>
                  </a:lnTo>
                  <a:lnTo>
                    <a:pt x="907" y="567"/>
                  </a:lnTo>
                  <a:lnTo>
                    <a:pt x="907" y="68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8" name="Freeform 36">
              <a:extLst>
                <a:ext uri="{FF2B5EF4-FFF2-40B4-BE49-F238E27FC236}">
                  <a16:creationId xmlns:a16="http://schemas.microsoft.com/office/drawing/2014/main" id="{E44508F1-90EE-4A29-A430-5829BF8B5D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6" y="2514"/>
              <a:ext cx="454" cy="283"/>
            </a:xfrm>
            <a:custGeom>
              <a:avLst/>
              <a:gdLst>
                <a:gd name="T0" fmla="*/ 0 w 454"/>
                <a:gd name="T1" fmla="*/ 283 h 283"/>
                <a:gd name="T2" fmla="*/ 454 w 454"/>
                <a:gd name="T3" fmla="*/ 283 h 283"/>
                <a:gd name="T4" fmla="*/ 454 w 454"/>
                <a:gd name="T5" fmla="*/ 113 h 283"/>
                <a:gd name="T6" fmla="*/ 397 w 454"/>
                <a:gd name="T7" fmla="*/ 113 h 283"/>
                <a:gd name="T8" fmla="*/ 397 w 454"/>
                <a:gd name="T9" fmla="*/ 0 h 283"/>
                <a:gd name="T10" fmla="*/ 57 w 454"/>
                <a:gd name="T11" fmla="*/ 0 h 283"/>
                <a:gd name="T12" fmla="*/ 57 w 454"/>
                <a:gd name="T13" fmla="*/ 56 h 283"/>
                <a:gd name="T14" fmla="*/ 0 w 454"/>
                <a:gd name="T15" fmla="*/ 56 h 283"/>
                <a:gd name="T16" fmla="*/ 0 w 454"/>
                <a:gd name="T17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283">
                  <a:moveTo>
                    <a:pt x="0" y="283"/>
                  </a:moveTo>
                  <a:lnTo>
                    <a:pt x="454" y="283"/>
                  </a:lnTo>
                  <a:lnTo>
                    <a:pt x="454" y="113"/>
                  </a:lnTo>
                  <a:lnTo>
                    <a:pt x="397" y="113"/>
                  </a:lnTo>
                  <a:lnTo>
                    <a:pt x="397" y="0"/>
                  </a:ln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28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9" name="Freeform 37">
              <a:extLst>
                <a:ext uri="{FF2B5EF4-FFF2-40B4-BE49-F238E27FC236}">
                  <a16:creationId xmlns:a16="http://schemas.microsoft.com/office/drawing/2014/main" id="{CA5A3F87-FCC5-4E17-86D0-F591CB0EC4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2967"/>
              <a:ext cx="454" cy="341"/>
            </a:xfrm>
            <a:custGeom>
              <a:avLst/>
              <a:gdLst>
                <a:gd name="T0" fmla="*/ 454 w 454"/>
                <a:gd name="T1" fmla="*/ 0 h 341"/>
                <a:gd name="T2" fmla="*/ 284 w 454"/>
                <a:gd name="T3" fmla="*/ 0 h 341"/>
                <a:gd name="T4" fmla="*/ 284 w 454"/>
                <a:gd name="T5" fmla="*/ 57 h 341"/>
                <a:gd name="T6" fmla="*/ 227 w 454"/>
                <a:gd name="T7" fmla="*/ 57 h 341"/>
                <a:gd name="T8" fmla="*/ 227 w 454"/>
                <a:gd name="T9" fmla="*/ 170 h 341"/>
                <a:gd name="T10" fmla="*/ 114 w 454"/>
                <a:gd name="T11" fmla="*/ 170 h 341"/>
                <a:gd name="T12" fmla="*/ 114 w 454"/>
                <a:gd name="T13" fmla="*/ 284 h 341"/>
                <a:gd name="T14" fmla="*/ 0 w 454"/>
                <a:gd name="T15" fmla="*/ 284 h 341"/>
                <a:gd name="T16" fmla="*/ 0 w 454"/>
                <a:gd name="T17" fmla="*/ 341 h 341"/>
                <a:gd name="T18" fmla="*/ 227 w 454"/>
                <a:gd name="T19" fmla="*/ 341 h 341"/>
                <a:gd name="T20" fmla="*/ 227 w 454"/>
                <a:gd name="T21" fmla="*/ 227 h 341"/>
                <a:gd name="T22" fmla="*/ 340 w 454"/>
                <a:gd name="T23" fmla="*/ 227 h 341"/>
                <a:gd name="T24" fmla="*/ 340 w 454"/>
                <a:gd name="T25" fmla="*/ 170 h 341"/>
                <a:gd name="T26" fmla="*/ 454 w 454"/>
                <a:gd name="T27" fmla="*/ 170 h 341"/>
                <a:gd name="T28" fmla="*/ 454 w 454"/>
                <a:gd name="T29" fmla="*/ 114 h 341"/>
                <a:gd name="T30" fmla="*/ 397 w 454"/>
                <a:gd name="T31" fmla="*/ 114 h 341"/>
                <a:gd name="T32" fmla="*/ 397 w 454"/>
                <a:gd name="T33" fmla="*/ 57 h 341"/>
                <a:gd name="T34" fmla="*/ 454 w 454"/>
                <a:gd name="T35" fmla="*/ 57 h 341"/>
                <a:gd name="T36" fmla="*/ 454 w 454"/>
                <a:gd name="T37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4" h="341">
                  <a:moveTo>
                    <a:pt x="454" y="0"/>
                  </a:moveTo>
                  <a:lnTo>
                    <a:pt x="284" y="0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227" y="170"/>
                  </a:lnTo>
                  <a:lnTo>
                    <a:pt x="114" y="170"/>
                  </a:lnTo>
                  <a:lnTo>
                    <a:pt x="114" y="284"/>
                  </a:lnTo>
                  <a:lnTo>
                    <a:pt x="0" y="284"/>
                  </a:lnTo>
                  <a:lnTo>
                    <a:pt x="0" y="341"/>
                  </a:lnTo>
                  <a:lnTo>
                    <a:pt x="227" y="341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454" y="170"/>
                  </a:lnTo>
                  <a:lnTo>
                    <a:pt x="454" y="114"/>
                  </a:lnTo>
                  <a:lnTo>
                    <a:pt x="397" y="114"/>
                  </a:lnTo>
                  <a:lnTo>
                    <a:pt x="397" y="57"/>
                  </a:lnTo>
                  <a:lnTo>
                    <a:pt x="454" y="57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0" name="Freeform 38">
              <a:extLst>
                <a:ext uri="{FF2B5EF4-FFF2-40B4-BE49-F238E27FC236}">
                  <a16:creationId xmlns:a16="http://schemas.microsoft.com/office/drawing/2014/main" id="{887D4DE8-316D-415A-9E7A-C69FA7873E3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2797"/>
              <a:ext cx="511" cy="340"/>
            </a:xfrm>
            <a:custGeom>
              <a:avLst/>
              <a:gdLst>
                <a:gd name="T0" fmla="*/ 511 w 511"/>
                <a:gd name="T1" fmla="*/ 0 h 340"/>
                <a:gd name="T2" fmla="*/ 511 w 511"/>
                <a:gd name="T3" fmla="*/ 114 h 340"/>
                <a:gd name="T4" fmla="*/ 454 w 511"/>
                <a:gd name="T5" fmla="*/ 114 h 340"/>
                <a:gd name="T6" fmla="*/ 454 w 511"/>
                <a:gd name="T7" fmla="*/ 170 h 340"/>
                <a:gd name="T8" fmla="*/ 284 w 511"/>
                <a:gd name="T9" fmla="*/ 170 h 340"/>
                <a:gd name="T10" fmla="*/ 284 w 511"/>
                <a:gd name="T11" fmla="*/ 227 h 340"/>
                <a:gd name="T12" fmla="*/ 170 w 511"/>
                <a:gd name="T13" fmla="*/ 227 h 340"/>
                <a:gd name="T14" fmla="*/ 170 w 511"/>
                <a:gd name="T15" fmla="*/ 284 h 340"/>
                <a:gd name="T16" fmla="*/ 114 w 511"/>
                <a:gd name="T17" fmla="*/ 284 h 340"/>
                <a:gd name="T18" fmla="*/ 114 w 511"/>
                <a:gd name="T19" fmla="*/ 340 h 340"/>
                <a:gd name="T20" fmla="*/ 57 w 511"/>
                <a:gd name="T21" fmla="*/ 340 h 340"/>
                <a:gd name="T22" fmla="*/ 57 w 511"/>
                <a:gd name="T23" fmla="*/ 227 h 340"/>
                <a:gd name="T24" fmla="*/ 0 w 511"/>
                <a:gd name="T25" fmla="*/ 227 h 340"/>
                <a:gd name="T26" fmla="*/ 0 w 511"/>
                <a:gd name="T27" fmla="*/ 170 h 340"/>
                <a:gd name="T28" fmla="*/ 114 w 511"/>
                <a:gd name="T29" fmla="*/ 170 h 340"/>
                <a:gd name="T30" fmla="*/ 114 w 511"/>
                <a:gd name="T31" fmla="*/ 114 h 340"/>
                <a:gd name="T32" fmla="*/ 170 w 511"/>
                <a:gd name="T33" fmla="*/ 114 h 340"/>
                <a:gd name="T34" fmla="*/ 170 w 511"/>
                <a:gd name="T35" fmla="*/ 0 h 340"/>
                <a:gd name="T36" fmla="*/ 511 w 511"/>
                <a:gd name="T3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1" h="340">
                  <a:moveTo>
                    <a:pt x="511" y="0"/>
                  </a:moveTo>
                  <a:lnTo>
                    <a:pt x="511" y="114"/>
                  </a:lnTo>
                  <a:lnTo>
                    <a:pt x="454" y="114"/>
                  </a:lnTo>
                  <a:lnTo>
                    <a:pt x="454" y="170"/>
                  </a:lnTo>
                  <a:lnTo>
                    <a:pt x="284" y="170"/>
                  </a:lnTo>
                  <a:lnTo>
                    <a:pt x="284" y="227"/>
                  </a:lnTo>
                  <a:lnTo>
                    <a:pt x="170" y="227"/>
                  </a:lnTo>
                  <a:lnTo>
                    <a:pt x="170" y="284"/>
                  </a:lnTo>
                  <a:lnTo>
                    <a:pt x="114" y="284"/>
                  </a:lnTo>
                  <a:lnTo>
                    <a:pt x="114" y="340"/>
                  </a:lnTo>
                  <a:lnTo>
                    <a:pt x="57" y="340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114" y="170"/>
                  </a:lnTo>
                  <a:lnTo>
                    <a:pt x="114" y="114"/>
                  </a:lnTo>
                  <a:lnTo>
                    <a:pt x="170" y="114"/>
                  </a:lnTo>
                  <a:lnTo>
                    <a:pt x="170" y="0"/>
                  </a:lnTo>
                  <a:lnTo>
                    <a:pt x="51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1" name="Freeform 39">
              <a:extLst>
                <a:ext uri="{FF2B5EF4-FFF2-40B4-BE49-F238E27FC236}">
                  <a16:creationId xmlns:a16="http://schemas.microsoft.com/office/drawing/2014/main" id="{E1C1449A-67FE-43DC-9B26-C94248DD4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0" y="2911"/>
              <a:ext cx="680" cy="510"/>
            </a:xfrm>
            <a:custGeom>
              <a:avLst/>
              <a:gdLst>
                <a:gd name="T0" fmla="*/ 0 w 680"/>
                <a:gd name="T1" fmla="*/ 113 h 510"/>
                <a:gd name="T2" fmla="*/ 0 w 680"/>
                <a:gd name="T3" fmla="*/ 56 h 510"/>
                <a:gd name="T4" fmla="*/ 170 w 680"/>
                <a:gd name="T5" fmla="*/ 56 h 510"/>
                <a:gd name="T6" fmla="*/ 170 w 680"/>
                <a:gd name="T7" fmla="*/ 0 h 510"/>
                <a:gd name="T8" fmla="*/ 227 w 680"/>
                <a:gd name="T9" fmla="*/ 0 h 510"/>
                <a:gd name="T10" fmla="*/ 283 w 680"/>
                <a:gd name="T11" fmla="*/ 0 h 510"/>
                <a:gd name="T12" fmla="*/ 283 w 680"/>
                <a:gd name="T13" fmla="*/ 56 h 510"/>
                <a:gd name="T14" fmla="*/ 397 w 680"/>
                <a:gd name="T15" fmla="*/ 56 h 510"/>
                <a:gd name="T16" fmla="*/ 397 w 680"/>
                <a:gd name="T17" fmla="*/ 113 h 510"/>
                <a:gd name="T18" fmla="*/ 453 w 680"/>
                <a:gd name="T19" fmla="*/ 113 h 510"/>
                <a:gd name="T20" fmla="*/ 453 w 680"/>
                <a:gd name="T21" fmla="*/ 170 h 510"/>
                <a:gd name="T22" fmla="*/ 510 w 680"/>
                <a:gd name="T23" fmla="*/ 170 h 510"/>
                <a:gd name="T24" fmla="*/ 510 w 680"/>
                <a:gd name="T25" fmla="*/ 283 h 510"/>
                <a:gd name="T26" fmla="*/ 623 w 680"/>
                <a:gd name="T27" fmla="*/ 283 h 510"/>
                <a:gd name="T28" fmla="*/ 623 w 680"/>
                <a:gd name="T29" fmla="*/ 340 h 510"/>
                <a:gd name="T30" fmla="*/ 680 w 680"/>
                <a:gd name="T31" fmla="*/ 340 h 510"/>
                <a:gd name="T32" fmla="*/ 680 w 680"/>
                <a:gd name="T33" fmla="*/ 397 h 510"/>
                <a:gd name="T34" fmla="*/ 623 w 680"/>
                <a:gd name="T35" fmla="*/ 397 h 510"/>
                <a:gd name="T36" fmla="*/ 623 w 680"/>
                <a:gd name="T37" fmla="*/ 453 h 510"/>
                <a:gd name="T38" fmla="*/ 453 w 680"/>
                <a:gd name="T39" fmla="*/ 453 h 510"/>
                <a:gd name="T40" fmla="*/ 453 w 680"/>
                <a:gd name="T41" fmla="*/ 510 h 510"/>
                <a:gd name="T42" fmla="*/ 340 w 680"/>
                <a:gd name="T43" fmla="*/ 510 h 510"/>
                <a:gd name="T44" fmla="*/ 340 w 680"/>
                <a:gd name="T45" fmla="*/ 453 h 510"/>
                <a:gd name="T46" fmla="*/ 283 w 680"/>
                <a:gd name="T47" fmla="*/ 453 h 510"/>
                <a:gd name="T48" fmla="*/ 283 w 680"/>
                <a:gd name="T49" fmla="*/ 283 h 510"/>
                <a:gd name="T50" fmla="*/ 227 w 680"/>
                <a:gd name="T51" fmla="*/ 283 h 510"/>
                <a:gd name="T52" fmla="*/ 170 w 680"/>
                <a:gd name="T53" fmla="*/ 283 h 510"/>
                <a:gd name="T54" fmla="*/ 170 w 680"/>
                <a:gd name="T55" fmla="*/ 226 h 510"/>
                <a:gd name="T56" fmla="*/ 113 w 680"/>
                <a:gd name="T57" fmla="*/ 226 h 510"/>
                <a:gd name="T58" fmla="*/ 113 w 680"/>
                <a:gd name="T59" fmla="*/ 170 h 510"/>
                <a:gd name="T60" fmla="*/ 56 w 680"/>
                <a:gd name="T61" fmla="*/ 170 h 510"/>
                <a:gd name="T62" fmla="*/ 56 w 680"/>
                <a:gd name="T63" fmla="*/ 113 h 510"/>
                <a:gd name="T64" fmla="*/ 0 w 680"/>
                <a:gd name="T65" fmla="*/ 113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80" h="510">
                  <a:moveTo>
                    <a:pt x="0" y="113"/>
                  </a:moveTo>
                  <a:lnTo>
                    <a:pt x="0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83" y="0"/>
                  </a:lnTo>
                  <a:lnTo>
                    <a:pt x="283" y="56"/>
                  </a:lnTo>
                  <a:lnTo>
                    <a:pt x="397" y="56"/>
                  </a:lnTo>
                  <a:lnTo>
                    <a:pt x="397" y="113"/>
                  </a:lnTo>
                  <a:lnTo>
                    <a:pt x="453" y="113"/>
                  </a:lnTo>
                  <a:lnTo>
                    <a:pt x="453" y="170"/>
                  </a:lnTo>
                  <a:lnTo>
                    <a:pt x="510" y="170"/>
                  </a:lnTo>
                  <a:lnTo>
                    <a:pt x="510" y="283"/>
                  </a:lnTo>
                  <a:lnTo>
                    <a:pt x="623" y="283"/>
                  </a:lnTo>
                  <a:lnTo>
                    <a:pt x="623" y="340"/>
                  </a:lnTo>
                  <a:lnTo>
                    <a:pt x="680" y="340"/>
                  </a:lnTo>
                  <a:lnTo>
                    <a:pt x="680" y="397"/>
                  </a:lnTo>
                  <a:lnTo>
                    <a:pt x="623" y="397"/>
                  </a:lnTo>
                  <a:lnTo>
                    <a:pt x="623" y="453"/>
                  </a:lnTo>
                  <a:lnTo>
                    <a:pt x="453" y="453"/>
                  </a:lnTo>
                  <a:lnTo>
                    <a:pt x="453" y="510"/>
                  </a:lnTo>
                  <a:lnTo>
                    <a:pt x="340" y="510"/>
                  </a:lnTo>
                  <a:lnTo>
                    <a:pt x="340" y="453"/>
                  </a:lnTo>
                  <a:lnTo>
                    <a:pt x="283" y="453"/>
                  </a:lnTo>
                  <a:lnTo>
                    <a:pt x="283" y="283"/>
                  </a:lnTo>
                  <a:lnTo>
                    <a:pt x="227" y="283"/>
                  </a:lnTo>
                  <a:lnTo>
                    <a:pt x="170" y="283"/>
                  </a:lnTo>
                  <a:lnTo>
                    <a:pt x="170" y="226"/>
                  </a:lnTo>
                  <a:lnTo>
                    <a:pt x="113" y="226"/>
                  </a:lnTo>
                  <a:lnTo>
                    <a:pt x="113" y="170"/>
                  </a:lnTo>
                  <a:lnTo>
                    <a:pt x="56" y="170"/>
                  </a:lnTo>
                  <a:lnTo>
                    <a:pt x="56" y="113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2" name="Freeform 40">
              <a:extLst>
                <a:ext uri="{FF2B5EF4-FFF2-40B4-BE49-F238E27FC236}">
                  <a16:creationId xmlns:a16="http://schemas.microsoft.com/office/drawing/2014/main" id="{4786F0F8-DBAD-427B-A066-916978C50AD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3" y="3648"/>
              <a:ext cx="114" cy="170"/>
            </a:xfrm>
            <a:custGeom>
              <a:avLst/>
              <a:gdLst>
                <a:gd name="T0" fmla="*/ 0 w 114"/>
                <a:gd name="T1" fmla="*/ 0 h 170"/>
                <a:gd name="T2" fmla="*/ 0 w 114"/>
                <a:gd name="T3" fmla="*/ 170 h 170"/>
                <a:gd name="T4" fmla="*/ 114 w 114"/>
                <a:gd name="T5" fmla="*/ 170 h 170"/>
                <a:gd name="T6" fmla="*/ 114 w 114"/>
                <a:gd name="T7" fmla="*/ 113 h 170"/>
                <a:gd name="T8" fmla="*/ 57 w 114"/>
                <a:gd name="T9" fmla="*/ 113 h 170"/>
                <a:gd name="T10" fmla="*/ 57 w 114"/>
                <a:gd name="T11" fmla="*/ 0 h 170"/>
                <a:gd name="T12" fmla="*/ 0 w 114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70">
                  <a:moveTo>
                    <a:pt x="0" y="0"/>
                  </a:moveTo>
                  <a:lnTo>
                    <a:pt x="0" y="170"/>
                  </a:lnTo>
                  <a:lnTo>
                    <a:pt x="114" y="170"/>
                  </a:lnTo>
                  <a:lnTo>
                    <a:pt x="114" y="113"/>
                  </a:lnTo>
                  <a:lnTo>
                    <a:pt x="57" y="113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3" name="Freeform 41">
              <a:extLst>
                <a:ext uri="{FF2B5EF4-FFF2-40B4-BE49-F238E27FC236}">
                  <a16:creationId xmlns:a16="http://schemas.microsoft.com/office/drawing/2014/main" id="{A4B65DAD-D6A8-4D87-AE48-2A37316A03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6" y="3875"/>
              <a:ext cx="284" cy="453"/>
            </a:xfrm>
            <a:custGeom>
              <a:avLst/>
              <a:gdLst>
                <a:gd name="T0" fmla="*/ 114 w 284"/>
                <a:gd name="T1" fmla="*/ 0 h 453"/>
                <a:gd name="T2" fmla="*/ 114 w 284"/>
                <a:gd name="T3" fmla="*/ 113 h 453"/>
                <a:gd name="T4" fmla="*/ 57 w 284"/>
                <a:gd name="T5" fmla="*/ 113 h 453"/>
                <a:gd name="T6" fmla="*/ 57 w 284"/>
                <a:gd name="T7" fmla="*/ 340 h 453"/>
                <a:gd name="T8" fmla="*/ 0 w 284"/>
                <a:gd name="T9" fmla="*/ 340 h 453"/>
                <a:gd name="T10" fmla="*/ 0 w 284"/>
                <a:gd name="T11" fmla="*/ 453 h 453"/>
                <a:gd name="T12" fmla="*/ 57 w 284"/>
                <a:gd name="T13" fmla="*/ 453 h 453"/>
                <a:gd name="T14" fmla="*/ 57 w 284"/>
                <a:gd name="T15" fmla="*/ 396 h 453"/>
                <a:gd name="T16" fmla="*/ 284 w 284"/>
                <a:gd name="T17" fmla="*/ 396 h 453"/>
                <a:gd name="T18" fmla="*/ 284 w 284"/>
                <a:gd name="T19" fmla="*/ 226 h 453"/>
                <a:gd name="T20" fmla="*/ 227 w 284"/>
                <a:gd name="T21" fmla="*/ 226 h 453"/>
                <a:gd name="T22" fmla="*/ 227 w 284"/>
                <a:gd name="T23" fmla="*/ 170 h 453"/>
                <a:gd name="T24" fmla="*/ 170 w 284"/>
                <a:gd name="T25" fmla="*/ 170 h 453"/>
                <a:gd name="T26" fmla="*/ 170 w 284"/>
                <a:gd name="T27" fmla="*/ 0 h 453"/>
                <a:gd name="T28" fmla="*/ 114 w 284"/>
                <a:gd name="T29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453">
                  <a:moveTo>
                    <a:pt x="114" y="0"/>
                  </a:moveTo>
                  <a:lnTo>
                    <a:pt x="114" y="113"/>
                  </a:lnTo>
                  <a:lnTo>
                    <a:pt x="57" y="113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396"/>
                  </a:lnTo>
                  <a:lnTo>
                    <a:pt x="284" y="396"/>
                  </a:lnTo>
                  <a:lnTo>
                    <a:pt x="284" y="226"/>
                  </a:lnTo>
                  <a:lnTo>
                    <a:pt x="227" y="226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4" name="Freeform 42">
              <a:extLst>
                <a:ext uri="{FF2B5EF4-FFF2-40B4-BE49-F238E27FC236}">
                  <a16:creationId xmlns:a16="http://schemas.microsoft.com/office/drawing/2014/main" id="{4B4BABC4-77AA-470D-B5E6-114961999D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" y="3988"/>
              <a:ext cx="283" cy="283"/>
            </a:xfrm>
            <a:custGeom>
              <a:avLst/>
              <a:gdLst>
                <a:gd name="T0" fmla="*/ 226 w 283"/>
                <a:gd name="T1" fmla="*/ 283 h 283"/>
                <a:gd name="T2" fmla="*/ 170 w 283"/>
                <a:gd name="T3" fmla="*/ 283 h 283"/>
                <a:gd name="T4" fmla="*/ 170 w 283"/>
                <a:gd name="T5" fmla="*/ 227 h 283"/>
                <a:gd name="T6" fmla="*/ 113 w 283"/>
                <a:gd name="T7" fmla="*/ 227 h 283"/>
                <a:gd name="T8" fmla="*/ 113 w 283"/>
                <a:gd name="T9" fmla="*/ 170 h 283"/>
                <a:gd name="T10" fmla="*/ 56 w 283"/>
                <a:gd name="T11" fmla="*/ 170 h 283"/>
                <a:gd name="T12" fmla="*/ 56 w 283"/>
                <a:gd name="T13" fmla="*/ 113 h 283"/>
                <a:gd name="T14" fmla="*/ 0 w 283"/>
                <a:gd name="T15" fmla="*/ 113 h 283"/>
                <a:gd name="T16" fmla="*/ 0 w 283"/>
                <a:gd name="T17" fmla="*/ 0 h 283"/>
                <a:gd name="T18" fmla="*/ 170 w 283"/>
                <a:gd name="T19" fmla="*/ 0 h 283"/>
                <a:gd name="T20" fmla="*/ 170 w 283"/>
                <a:gd name="T21" fmla="*/ 113 h 283"/>
                <a:gd name="T22" fmla="*/ 226 w 283"/>
                <a:gd name="T23" fmla="*/ 113 h 283"/>
                <a:gd name="T24" fmla="*/ 226 w 283"/>
                <a:gd name="T25" fmla="*/ 0 h 283"/>
                <a:gd name="T26" fmla="*/ 283 w 283"/>
                <a:gd name="T27" fmla="*/ 0 h 283"/>
                <a:gd name="T28" fmla="*/ 283 w 283"/>
                <a:gd name="T29" fmla="*/ 227 h 283"/>
                <a:gd name="T30" fmla="*/ 226 w 283"/>
                <a:gd name="T31" fmla="*/ 227 h 283"/>
                <a:gd name="T32" fmla="*/ 226 w 283"/>
                <a:gd name="T33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3" h="283">
                  <a:moveTo>
                    <a:pt x="226" y="283"/>
                  </a:moveTo>
                  <a:lnTo>
                    <a:pt x="170" y="283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56" y="170"/>
                  </a:lnTo>
                  <a:lnTo>
                    <a:pt x="56" y="113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170" y="0"/>
                  </a:lnTo>
                  <a:lnTo>
                    <a:pt x="170" y="113"/>
                  </a:lnTo>
                  <a:lnTo>
                    <a:pt x="226" y="113"/>
                  </a:lnTo>
                  <a:lnTo>
                    <a:pt x="226" y="0"/>
                  </a:lnTo>
                  <a:lnTo>
                    <a:pt x="283" y="0"/>
                  </a:lnTo>
                  <a:lnTo>
                    <a:pt x="283" y="227"/>
                  </a:lnTo>
                  <a:lnTo>
                    <a:pt x="226" y="227"/>
                  </a:lnTo>
                  <a:lnTo>
                    <a:pt x="226" y="28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5" name="Freeform 43">
              <a:extLst>
                <a:ext uri="{FF2B5EF4-FFF2-40B4-BE49-F238E27FC236}">
                  <a16:creationId xmlns:a16="http://schemas.microsoft.com/office/drawing/2014/main" id="{789CBF26-8D9A-428D-8C6B-B8FC7A66F8D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6" y="5462"/>
              <a:ext cx="114" cy="114"/>
            </a:xfrm>
            <a:custGeom>
              <a:avLst/>
              <a:gdLst>
                <a:gd name="T0" fmla="*/ 0 w 114"/>
                <a:gd name="T1" fmla="*/ 0 h 114"/>
                <a:gd name="T2" fmla="*/ 114 w 114"/>
                <a:gd name="T3" fmla="*/ 0 h 114"/>
                <a:gd name="T4" fmla="*/ 114 w 114"/>
                <a:gd name="T5" fmla="*/ 57 h 114"/>
                <a:gd name="T6" fmla="*/ 57 w 114"/>
                <a:gd name="T7" fmla="*/ 57 h 114"/>
                <a:gd name="T8" fmla="*/ 57 w 114"/>
                <a:gd name="T9" fmla="*/ 114 h 114"/>
                <a:gd name="T10" fmla="*/ 0 w 114"/>
                <a:gd name="T11" fmla="*/ 114 h 114"/>
                <a:gd name="T12" fmla="*/ 0 w 114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14">
                  <a:moveTo>
                    <a:pt x="0" y="0"/>
                  </a:moveTo>
                  <a:lnTo>
                    <a:pt x="114" y="0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6" name="Freeform 44">
              <a:extLst>
                <a:ext uri="{FF2B5EF4-FFF2-40B4-BE49-F238E27FC236}">
                  <a16:creationId xmlns:a16="http://schemas.microsoft.com/office/drawing/2014/main" id="{1574421D-0B5F-44A2-842F-6903E6C7353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3" y="4952"/>
              <a:ext cx="113" cy="113"/>
            </a:xfrm>
            <a:custGeom>
              <a:avLst/>
              <a:gdLst>
                <a:gd name="T0" fmla="*/ 0 w 113"/>
                <a:gd name="T1" fmla="*/ 0 h 113"/>
                <a:gd name="T2" fmla="*/ 0 w 113"/>
                <a:gd name="T3" fmla="*/ 113 h 113"/>
                <a:gd name="T4" fmla="*/ 113 w 113"/>
                <a:gd name="T5" fmla="*/ 113 h 113"/>
                <a:gd name="T6" fmla="*/ 113 w 113"/>
                <a:gd name="T7" fmla="*/ 0 h 113"/>
                <a:gd name="T8" fmla="*/ 0 w 113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7" name="Freeform 45">
              <a:extLst>
                <a:ext uri="{FF2B5EF4-FFF2-40B4-BE49-F238E27FC236}">
                  <a16:creationId xmlns:a16="http://schemas.microsoft.com/office/drawing/2014/main" id="{9D87F8A3-3E54-4506-98D5-D9E573A3B0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9" y="4725"/>
              <a:ext cx="114" cy="170"/>
            </a:xfrm>
            <a:custGeom>
              <a:avLst/>
              <a:gdLst>
                <a:gd name="T0" fmla="*/ 0 w 114"/>
                <a:gd name="T1" fmla="*/ 0 h 170"/>
                <a:gd name="T2" fmla="*/ 114 w 114"/>
                <a:gd name="T3" fmla="*/ 0 h 170"/>
                <a:gd name="T4" fmla="*/ 114 w 114"/>
                <a:gd name="T5" fmla="*/ 170 h 170"/>
                <a:gd name="T6" fmla="*/ 57 w 114"/>
                <a:gd name="T7" fmla="*/ 170 h 170"/>
                <a:gd name="T8" fmla="*/ 57 w 114"/>
                <a:gd name="T9" fmla="*/ 57 h 170"/>
                <a:gd name="T10" fmla="*/ 0 w 114"/>
                <a:gd name="T11" fmla="*/ 57 h 170"/>
                <a:gd name="T12" fmla="*/ 0 w 114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70">
                  <a:moveTo>
                    <a:pt x="0" y="0"/>
                  </a:moveTo>
                  <a:lnTo>
                    <a:pt x="114" y="0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8" name="Freeform 46">
              <a:extLst>
                <a:ext uri="{FF2B5EF4-FFF2-40B4-BE49-F238E27FC236}">
                  <a16:creationId xmlns:a16="http://schemas.microsoft.com/office/drawing/2014/main" id="{F67369FE-9E2F-42FC-B6D6-8D681A5933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3478"/>
              <a:ext cx="1361" cy="1927"/>
            </a:xfrm>
            <a:custGeom>
              <a:avLst/>
              <a:gdLst>
                <a:gd name="T0" fmla="*/ 624 w 1361"/>
                <a:gd name="T1" fmla="*/ 0 h 1927"/>
                <a:gd name="T2" fmla="*/ 454 w 1361"/>
                <a:gd name="T3" fmla="*/ 56 h 1927"/>
                <a:gd name="T4" fmla="*/ 284 w 1361"/>
                <a:gd name="T5" fmla="*/ 283 h 1927"/>
                <a:gd name="T6" fmla="*/ 114 w 1361"/>
                <a:gd name="T7" fmla="*/ 340 h 1927"/>
                <a:gd name="T8" fmla="*/ 0 w 1361"/>
                <a:gd name="T9" fmla="*/ 510 h 1927"/>
                <a:gd name="T10" fmla="*/ 57 w 1361"/>
                <a:gd name="T11" fmla="*/ 567 h 1927"/>
                <a:gd name="T12" fmla="*/ 114 w 1361"/>
                <a:gd name="T13" fmla="*/ 680 h 1927"/>
                <a:gd name="T14" fmla="*/ 170 w 1361"/>
                <a:gd name="T15" fmla="*/ 737 h 1927"/>
                <a:gd name="T16" fmla="*/ 227 w 1361"/>
                <a:gd name="T17" fmla="*/ 793 h 1927"/>
                <a:gd name="T18" fmla="*/ 284 w 1361"/>
                <a:gd name="T19" fmla="*/ 737 h 1927"/>
                <a:gd name="T20" fmla="*/ 397 w 1361"/>
                <a:gd name="T21" fmla="*/ 850 h 1927"/>
                <a:gd name="T22" fmla="*/ 454 w 1361"/>
                <a:gd name="T23" fmla="*/ 907 h 1927"/>
                <a:gd name="T24" fmla="*/ 511 w 1361"/>
                <a:gd name="T25" fmla="*/ 1020 h 1927"/>
                <a:gd name="T26" fmla="*/ 567 w 1361"/>
                <a:gd name="T27" fmla="*/ 1134 h 1927"/>
                <a:gd name="T28" fmla="*/ 624 w 1361"/>
                <a:gd name="T29" fmla="*/ 1247 h 1927"/>
                <a:gd name="T30" fmla="*/ 681 w 1361"/>
                <a:gd name="T31" fmla="*/ 1190 h 1927"/>
                <a:gd name="T32" fmla="*/ 737 w 1361"/>
                <a:gd name="T33" fmla="*/ 1134 h 1927"/>
                <a:gd name="T34" fmla="*/ 794 w 1361"/>
                <a:gd name="T35" fmla="*/ 1190 h 1927"/>
                <a:gd name="T36" fmla="*/ 737 w 1361"/>
                <a:gd name="T37" fmla="*/ 1304 h 1927"/>
                <a:gd name="T38" fmla="*/ 511 w 1361"/>
                <a:gd name="T39" fmla="*/ 1417 h 1927"/>
                <a:gd name="T40" fmla="*/ 567 w 1361"/>
                <a:gd name="T41" fmla="*/ 1531 h 1927"/>
                <a:gd name="T42" fmla="*/ 511 w 1361"/>
                <a:gd name="T43" fmla="*/ 1644 h 1927"/>
                <a:gd name="T44" fmla="*/ 454 w 1361"/>
                <a:gd name="T45" fmla="*/ 1814 h 1927"/>
                <a:gd name="T46" fmla="*/ 340 w 1361"/>
                <a:gd name="T47" fmla="*/ 1871 h 1927"/>
                <a:gd name="T48" fmla="*/ 284 w 1361"/>
                <a:gd name="T49" fmla="*/ 1927 h 1927"/>
                <a:gd name="T50" fmla="*/ 511 w 1361"/>
                <a:gd name="T51" fmla="*/ 1871 h 1927"/>
                <a:gd name="T52" fmla="*/ 567 w 1361"/>
                <a:gd name="T53" fmla="*/ 1814 h 1927"/>
                <a:gd name="T54" fmla="*/ 624 w 1361"/>
                <a:gd name="T55" fmla="*/ 1757 h 1927"/>
                <a:gd name="T56" fmla="*/ 681 w 1361"/>
                <a:gd name="T57" fmla="*/ 1587 h 1927"/>
                <a:gd name="T58" fmla="*/ 851 w 1361"/>
                <a:gd name="T59" fmla="*/ 1531 h 1927"/>
                <a:gd name="T60" fmla="*/ 964 w 1361"/>
                <a:gd name="T61" fmla="*/ 1417 h 1927"/>
                <a:gd name="T62" fmla="*/ 1021 w 1361"/>
                <a:gd name="T63" fmla="*/ 1247 h 1927"/>
                <a:gd name="T64" fmla="*/ 1134 w 1361"/>
                <a:gd name="T65" fmla="*/ 1134 h 1927"/>
                <a:gd name="T66" fmla="*/ 1191 w 1361"/>
                <a:gd name="T67" fmla="*/ 1077 h 1927"/>
                <a:gd name="T68" fmla="*/ 1134 w 1361"/>
                <a:gd name="T69" fmla="*/ 1020 h 1927"/>
                <a:gd name="T70" fmla="*/ 1304 w 1361"/>
                <a:gd name="T71" fmla="*/ 907 h 1927"/>
                <a:gd name="T72" fmla="*/ 1361 w 1361"/>
                <a:gd name="T73" fmla="*/ 793 h 1927"/>
                <a:gd name="T74" fmla="*/ 1304 w 1361"/>
                <a:gd name="T75" fmla="*/ 737 h 1927"/>
                <a:gd name="T76" fmla="*/ 1021 w 1361"/>
                <a:gd name="T77" fmla="*/ 793 h 1927"/>
                <a:gd name="T78" fmla="*/ 794 w 1361"/>
                <a:gd name="T79" fmla="*/ 850 h 1927"/>
                <a:gd name="T80" fmla="*/ 737 w 1361"/>
                <a:gd name="T81" fmla="*/ 793 h 1927"/>
                <a:gd name="T82" fmla="*/ 681 w 1361"/>
                <a:gd name="T83" fmla="*/ 737 h 1927"/>
                <a:gd name="T84" fmla="*/ 624 w 1361"/>
                <a:gd name="T85" fmla="*/ 680 h 1927"/>
                <a:gd name="T86" fmla="*/ 567 w 1361"/>
                <a:gd name="T87" fmla="*/ 623 h 1927"/>
                <a:gd name="T88" fmla="*/ 511 w 1361"/>
                <a:gd name="T89" fmla="*/ 397 h 1927"/>
                <a:gd name="T90" fmla="*/ 567 w 1361"/>
                <a:gd name="T91" fmla="*/ 340 h 1927"/>
                <a:gd name="T92" fmla="*/ 511 w 1361"/>
                <a:gd name="T93" fmla="*/ 226 h 1927"/>
                <a:gd name="T94" fmla="*/ 454 w 1361"/>
                <a:gd name="T95" fmla="*/ 113 h 1927"/>
                <a:gd name="T96" fmla="*/ 511 w 1361"/>
                <a:gd name="T97" fmla="*/ 226 h 1927"/>
                <a:gd name="T98" fmla="*/ 567 w 1361"/>
                <a:gd name="T99" fmla="*/ 283 h 19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361" h="1927">
                  <a:moveTo>
                    <a:pt x="624" y="283"/>
                  </a:moveTo>
                  <a:lnTo>
                    <a:pt x="624" y="0"/>
                  </a:lnTo>
                  <a:lnTo>
                    <a:pt x="454" y="0"/>
                  </a:lnTo>
                  <a:lnTo>
                    <a:pt x="454" y="56"/>
                  </a:lnTo>
                  <a:lnTo>
                    <a:pt x="284" y="56"/>
                  </a:lnTo>
                  <a:lnTo>
                    <a:pt x="284" y="283"/>
                  </a:lnTo>
                  <a:lnTo>
                    <a:pt x="114" y="283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567"/>
                  </a:lnTo>
                  <a:lnTo>
                    <a:pt x="114" y="567"/>
                  </a:lnTo>
                  <a:lnTo>
                    <a:pt x="114" y="680"/>
                  </a:lnTo>
                  <a:lnTo>
                    <a:pt x="170" y="680"/>
                  </a:lnTo>
                  <a:lnTo>
                    <a:pt x="170" y="737"/>
                  </a:lnTo>
                  <a:lnTo>
                    <a:pt x="227" y="737"/>
                  </a:lnTo>
                  <a:lnTo>
                    <a:pt x="227" y="793"/>
                  </a:lnTo>
                  <a:lnTo>
                    <a:pt x="284" y="793"/>
                  </a:lnTo>
                  <a:lnTo>
                    <a:pt x="284" y="737"/>
                  </a:lnTo>
                  <a:lnTo>
                    <a:pt x="397" y="737"/>
                  </a:lnTo>
                  <a:lnTo>
                    <a:pt x="397" y="850"/>
                  </a:lnTo>
                  <a:lnTo>
                    <a:pt x="454" y="850"/>
                  </a:lnTo>
                  <a:lnTo>
                    <a:pt x="454" y="907"/>
                  </a:lnTo>
                  <a:lnTo>
                    <a:pt x="511" y="907"/>
                  </a:lnTo>
                  <a:lnTo>
                    <a:pt x="511" y="1020"/>
                  </a:lnTo>
                  <a:lnTo>
                    <a:pt x="567" y="1020"/>
                  </a:lnTo>
                  <a:lnTo>
                    <a:pt x="567" y="1134"/>
                  </a:lnTo>
                  <a:lnTo>
                    <a:pt x="624" y="1134"/>
                  </a:lnTo>
                  <a:lnTo>
                    <a:pt x="624" y="1247"/>
                  </a:lnTo>
                  <a:lnTo>
                    <a:pt x="681" y="1247"/>
                  </a:lnTo>
                  <a:lnTo>
                    <a:pt x="681" y="1190"/>
                  </a:lnTo>
                  <a:lnTo>
                    <a:pt x="737" y="1190"/>
                  </a:lnTo>
                  <a:lnTo>
                    <a:pt x="737" y="1134"/>
                  </a:lnTo>
                  <a:lnTo>
                    <a:pt x="794" y="1134"/>
                  </a:lnTo>
                  <a:lnTo>
                    <a:pt x="794" y="1190"/>
                  </a:lnTo>
                  <a:lnTo>
                    <a:pt x="737" y="1190"/>
                  </a:lnTo>
                  <a:lnTo>
                    <a:pt x="737" y="1304"/>
                  </a:lnTo>
                  <a:lnTo>
                    <a:pt x="511" y="1304"/>
                  </a:lnTo>
                  <a:lnTo>
                    <a:pt x="511" y="1417"/>
                  </a:lnTo>
                  <a:lnTo>
                    <a:pt x="567" y="1417"/>
                  </a:lnTo>
                  <a:lnTo>
                    <a:pt x="567" y="1531"/>
                  </a:lnTo>
                  <a:lnTo>
                    <a:pt x="511" y="1531"/>
                  </a:lnTo>
                  <a:lnTo>
                    <a:pt x="511" y="1644"/>
                  </a:lnTo>
                  <a:lnTo>
                    <a:pt x="454" y="1644"/>
                  </a:lnTo>
                  <a:lnTo>
                    <a:pt x="454" y="1814"/>
                  </a:lnTo>
                  <a:lnTo>
                    <a:pt x="340" y="1814"/>
                  </a:lnTo>
                  <a:lnTo>
                    <a:pt x="340" y="1871"/>
                  </a:lnTo>
                  <a:lnTo>
                    <a:pt x="284" y="1871"/>
                  </a:lnTo>
                  <a:lnTo>
                    <a:pt x="284" y="1927"/>
                  </a:lnTo>
                  <a:lnTo>
                    <a:pt x="511" y="1927"/>
                  </a:lnTo>
                  <a:lnTo>
                    <a:pt x="511" y="1871"/>
                  </a:lnTo>
                  <a:lnTo>
                    <a:pt x="567" y="1871"/>
                  </a:lnTo>
                  <a:lnTo>
                    <a:pt x="567" y="1814"/>
                  </a:lnTo>
                  <a:lnTo>
                    <a:pt x="624" y="1814"/>
                  </a:lnTo>
                  <a:lnTo>
                    <a:pt x="624" y="1757"/>
                  </a:lnTo>
                  <a:lnTo>
                    <a:pt x="681" y="1757"/>
                  </a:lnTo>
                  <a:lnTo>
                    <a:pt x="681" y="1587"/>
                  </a:lnTo>
                  <a:lnTo>
                    <a:pt x="851" y="1587"/>
                  </a:lnTo>
                  <a:lnTo>
                    <a:pt x="851" y="1531"/>
                  </a:lnTo>
                  <a:lnTo>
                    <a:pt x="964" y="1531"/>
                  </a:lnTo>
                  <a:lnTo>
                    <a:pt x="964" y="1417"/>
                  </a:lnTo>
                  <a:lnTo>
                    <a:pt x="1021" y="1417"/>
                  </a:lnTo>
                  <a:lnTo>
                    <a:pt x="1021" y="1247"/>
                  </a:lnTo>
                  <a:lnTo>
                    <a:pt x="1134" y="1247"/>
                  </a:lnTo>
                  <a:lnTo>
                    <a:pt x="1134" y="1134"/>
                  </a:lnTo>
                  <a:lnTo>
                    <a:pt x="1191" y="1134"/>
                  </a:lnTo>
                  <a:lnTo>
                    <a:pt x="1191" y="1077"/>
                  </a:lnTo>
                  <a:lnTo>
                    <a:pt x="1134" y="1077"/>
                  </a:lnTo>
                  <a:lnTo>
                    <a:pt x="1134" y="1020"/>
                  </a:lnTo>
                  <a:lnTo>
                    <a:pt x="1304" y="1020"/>
                  </a:lnTo>
                  <a:lnTo>
                    <a:pt x="1304" y="907"/>
                  </a:lnTo>
                  <a:lnTo>
                    <a:pt x="1361" y="907"/>
                  </a:lnTo>
                  <a:lnTo>
                    <a:pt x="1361" y="793"/>
                  </a:lnTo>
                  <a:lnTo>
                    <a:pt x="1304" y="793"/>
                  </a:lnTo>
                  <a:lnTo>
                    <a:pt x="1304" y="737"/>
                  </a:lnTo>
                  <a:lnTo>
                    <a:pt x="1021" y="737"/>
                  </a:lnTo>
                  <a:lnTo>
                    <a:pt x="1021" y="793"/>
                  </a:lnTo>
                  <a:lnTo>
                    <a:pt x="794" y="793"/>
                  </a:lnTo>
                  <a:lnTo>
                    <a:pt x="794" y="850"/>
                  </a:lnTo>
                  <a:lnTo>
                    <a:pt x="737" y="850"/>
                  </a:lnTo>
                  <a:lnTo>
                    <a:pt x="737" y="793"/>
                  </a:lnTo>
                  <a:lnTo>
                    <a:pt x="681" y="793"/>
                  </a:lnTo>
                  <a:lnTo>
                    <a:pt x="681" y="737"/>
                  </a:lnTo>
                  <a:lnTo>
                    <a:pt x="624" y="737"/>
                  </a:lnTo>
                  <a:lnTo>
                    <a:pt x="624" y="680"/>
                  </a:lnTo>
                  <a:lnTo>
                    <a:pt x="567" y="680"/>
                  </a:lnTo>
                  <a:lnTo>
                    <a:pt x="567" y="623"/>
                  </a:lnTo>
                  <a:lnTo>
                    <a:pt x="511" y="623"/>
                  </a:lnTo>
                  <a:lnTo>
                    <a:pt x="511" y="397"/>
                  </a:lnTo>
                  <a:lnTo>
                    <a:pt x="567" y="397"/>
                  </a:lnTo>
                  <a:lnTo>
                    <a:pt x="567" y="340"/>
                  </a:lnTo>
                  <a:lnTo>
                    <a:pt x="511" y="340"/>
                  </a:lnTo>
                  <a:lnTo>
                    <a:pt x="511" y="226"/>
                  </a:lnTo>
                  <a:lnTo>
                    <a:pt x="454" y="226"/>
                  </a:lnTo>
                  <a:lnTo>
                    <a:pt x="454" y="113"/>
                  </a:lnTo>
                  <a:lnTo>
                    <a:pt x="511" y="113"/>
                  </a:lnTo>
                  <a:lnTo>
                    <a:pt x="511" y="226"/>
                  </a:lnTo>
                  <a:lnTo>
                    <a:pt x="567" y="226"/>
                  </a:lnTo>
                  <a:lnTo>
                    <a:pt x="567" y="283"/>
                  </a:lnTo>
                  <a:lnTo>
                    <a:pt x="624" y="28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9" name="Freeform 47">
              <a:extLst>
                <a:ext uri="{FF2B5EF4-FFF2-40B4-BE49-F238E27FC236}">
                  <a16:creationId xmlns:a16="http://schemas.microsoft.com/office/drawing/2014/main" id="{E47A00A4-D353-45F6-9A29-A2743CD7FC2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0" y="4555"/>
              <a:ext cx="1021" cy="794"/>
            </a:xfrm>
            <a:custGeom>
              <a:avLst/>
              <a:gdLst>
                <a:gd name="T0" fmla="*/ 0 w 1021"/>
                <a:gd name="T1" fmla="*/ 454 h 794"/>
                <a:gd name="T2" fmla="*/ 227 w 1021"/>
                <a:gd name="T3" fmla="*/ 454 h 794"/>
                <a:gd name="T4" fmla="*/ 227 w 1021"/>
                <a:gd name="T5" fmla="*/ 397 h 794"/>
                <a:gd name="T6" fmla="*/ 284 w 1021"/>
                <a:gd name="T7" fmla="*/ 397 h 794"/>
                <a:gd name="T8" fmla="*/ 284 w 1021"/>
                <a:gd name="T9" fmla="*/ 340 h 794"/>
                <a:gd name="T10" fmla="*/ 341 w 1021"/>
                <a:gd name="T11" fmla="*/ 340 h 794"/>
                <a:gd name="T12" fmla="*/ 341 w 1021"/>
                <a:gd name="T13" fmla="*/ 283 h 794"/>
                <a:gd name="T14" fmla="*/ 454 w 1021"/>
                <a:gd name="T15" fmla="*/ 283 h 794"/>
                <a:gd name="T16" fmla="*/ 454 w 1021"/>
                <a:gd name="T17" fmla="*/ 227 h 794"/>
                <a:gd name="T18" fmla="*/ 511 w 1021"/>
                <a:gd name="T19" fmla="*/ 227 h 794"/>
                <a:gd name="T20" fmla="*/ 511 w 1021"/>
                <a:gd name="T21" fmla="*/ 113 h 794"/>
                <a:gd name="T22" fmla="*/ 624 w 1021"/>
                <a:gd name="T23" fmla="*/ 113 h 794"/>
                <a:gd name="T24" fmla="*/ 624 w 1021"/>
                <a:gd name="T25" fmla="*/ 57 h 794"/>
                <a:gd name="T26" fmla="*/ 681 w 1021"/>
                <a:gd name="T27" fmla="*/ 57 h 794"/>
                <a:gd name="T28" fmla="*/ 681 w 1021"/>
                <a:gd name="T29" fmla="*/ 0 h 794"/>
                <a:gd name="T30" fmla="*/ 964 w 1021"/>
                <a:gd name="T31" fmla="*/ 0 h 794"/>
                <a:gd name="T32" fmla="*/ 964 w 1021"/>
                <a:gd name="T33" fmla="*/ 57 h 794"/>
                <a:gd name="T34" fmla="*/ 1021 w 1021"/>
                <a:gd name="T35" fmla="*/ 57 h 794"/>
                <a:gd name="T36" fmla="*/ 1021 w 1021"/>
                <a:gd name="T37" fmla="*/ 170 h 794"/>
                <a:gd name="T38" fmla="*/ 964 w 1021"/>
                <a:gd name="T39" fmla="*/ 170 h 794"/>
                <a:gd name="T40" fmla="*/ 964 w 1021"/>
                <a:gd name="T41" fmla="*/ 397 h 794"/>
                <a:gd name="T42" fmla="*/ 851 w 1021"/>
                <a:gd name="T43" fmla="*/ 397 h 794"/>
                <a:gd name="T44" fmla="*/ 851 w 1021"/>
                <a:gd name="T45" fmla="*/ 454 h 794"/>
                <a:gd name="T46" fmla="*/ 567 w 1021"/>
                <a:gd name="T47" fmla="*/ 454 h 794"/>
                <a:gd name="T48" fmla="*/ 567 w 1021"/>
                <a:gd name="T49" fmla="*/ 567 h 794"/>
                <a:gd name="T50" fmla="*/ 511 w 1021"/>
                <a:gd name="T51" fmla="*/ 567 h 794"/>
                <a:gd name="T52" fmla="*/ 511 w 1021"/>
                <a:gd name="T53" fmla="*/ 624 h 794"/>
                <a:gd name="T54" fmla="*/ 454 w 1021"/>
                <a:gd name="T55" fmla="*/ 624 h 794"/>
                <a:gd name="T56" fmla="*/ 454 w 1021"/>
                <a:gd name="T57" fmla="*/ 680 h 794"/>
                <a:gd name="T58" fmla="*/ 397 w 1021"/>
                <a:gd name="T59" fmla="*/ 680 h 794"/>
                <a:gd name="T60" fmla="*/ 397 w 1021"/>
                <a:gd name="T61" fmla="*/ 737 h 794"/>
                <a:gd name="T62" fmla="*/ 284 w 1021"/>
                <a:gd name="T63" fmla="*/ 737 h 794"/>
                <a:gd name="T64" fmla="*/ 284 w 1021"/>
                <a:gd name="T65" fmla="*/ 794 h 794"/>
                <a:gd name="T66" fmla="*/ 170 w 1021"/>
                <a:gd name="T67" fmla="*/ 794 h 794"/>
                <a:gd name="T68" fmla="*/ 170 w 1021"/>
                <a:gd name="T69" fmla="*/ 624 h 794"/>
                <a:gd name="T70" fmla="*/ 114 w 1021"/>
                <a:gd name="T71" fmla="*/ 624 h 794"/>
                <a:gd name="T72" fmla="*/ 114 w 1021"/>
                <a:gd name="T73" fmla="*/ 567 h 794"/>
                <a:gd name="T74" fmla="*/ 57 w 1021"/>
                <a:gd name="T75" fmla="*/ 567 h 794"/>
                <a:gd name="T76" fmla="*/ 57 w 1021"/>
                <a:gd name="T77" fmla="*/ 510 h 794"/>
                <a:gd name="T78" fmla="*/ 0 w 1021"/>
                <a:gd name="T79" fmla="*/ 510 h 794"/>
                <a:gd name="T80" fmla="*/ 0 w 1021"/>
                <a:gd name="T81" fmla="*/ 45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1" h="794">
                  <a:moveTo>
                    <a:pt x="0" y="454"/>
                  </a:moveTo>
                  <a:lnTo>
                    <a:pt x="227" y="454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340"/>
                  </a:lnTo>
                  <a:lnTo>
                    <a:pt x="341" y="340"/>
                  </a:lnTo>
                  <a:lnTo>
                    <a:pt x="341" y="283"/>
                  </a:lnTo>
                  <a:lnTo>
                    <a:pt x="454" y="283"/>
                  </a:lnTo>
                  <a:lnTo>
                    <a:pt x="454" y="227"/>
                  </a:lnTo>
                  <a:lnTo>
                    <a:pt x="511" y="227"/>
                  </a:lnTo>
                  <a:lnTo>
                    <a:pt x="511" y="113"/>
                  </a:lnTo>
                  <a:lnTo>
                    <a:pt x="624" y="113"/>
                  </a:lnTo>
                  <a:lnTo>
                    <a:pt x="624" y="57"/>
                  </a:lnTo>
                  <a:lnTo>
                    <a:pt x="681" y="57"/>
                  </a:lnTo>
                  <a:lnTo>
                    <a:pt x="681" y="0"/>
                  </a:lnTo>
                  <a:lnTo>
                    <a:pt x="964" y="0"/>
                  </a:lnTo>
                  <a:lnTo>
                    <a:pt x="964" y="57"/>
                  </a:lnTo>
                  <a:lnTo>
                    <a:pt x="1021" y="57"/>
                  </a:lnTo>
                  <a:lnTo>
                    <a:pt x="1021" y="170"/>
                  </a:lnTo>
                  <a:lnTo>
                    <a:pt x="964" y="170"/>
                  </a:lnTo>
                  <a:lnTo>
                    <a:pt x="964" y="397"/>
                  </a:lnTo>
                  <a:lnTo>
                    <a:pt x="851" y="397"/>
                  </a:lnTo>
                  <a:lnTo>
                    <a:pt x="851" y="454"/>
                  </a:lnTo>
                  <a:lnTo>
                    <a:pt x="567" y="454"/>
                  </a:lnTo>
                  <a:lnTo>
                    <a:pt x="567" y="567"/>
                  </a:lnTo>
                  <a:lnTo>
                    <a:pt x="511" y="567"/>
                  </a:lnTo>
                  <a:lnTo>
                    <a:pt x="511" y="624"/>
                  </a:lnTo>
                  <a:lnTo>
                    <a:pt x="454" y="624"/>
                  </a:lnTo>
                  <a:lnTo>
                    <a:pt x="454" y="680"/>
                  </a:lnTo>
                  <a:lnTo>
                    <a:pt x="397" y="680"/>
                  </a:lnTo>
                  <a:lnTo>
                    <a:pt x="397" y="737"/>
                  </a:lnTo>
                  <a:lnTo>
                    <a:pt x="284" y="737"/>
                  </a:lnTo>
                  <a:lnTo>
                    <a:pt x="284" y="794"/>
                  </a:lnTo>
                  <a:lnTo>
                    <a:pt x="170" y="794"/>
                  </a:lnTo>
                  <a:lnTo>
                    <a:pt x="170" y="624"/>
                  </a:lnTo>
                  <a:lnTo>
                    <a:pt x="114" y="624"/>
                  </a:lnTo>
                  <a:lnTo>
                    <a:pt x="114" y="567"/>
                  </a:lnTo>
                  <a:lnTo>
                    <a:pt x="57" y="567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0" name="Freeform 48">
              <a:extLst>
                <a:ext uri="{FF2B5EF4-FFF2-40B4-BE49-F238E27FC236}">
                  <a16:creationId xmlns:a16="http://schemas.microsoft.com/office/drawing/2014/main" id="{FADC0B94-02D6-416F-ABD7-2D41485C0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4" y="3988"/>
              <a:ext cx="454" cy="624"/>
            </a:xfrm>
            <a:custGeom>
              <a:avLst/>
              <a:gdLst>
                <a:gd name="T0" fmla="*/ 397 w 454"/>
                <a:gd name="T1" fmla="*/ 624 h 624"/>
                <a:gd name="T2" fmla="*/ 397 w 454"/>
                <a:gd name="T3" fmla="*/ 510 h 624"/>
                <a:gd name="T4" fmla="*/ 454 w 454"/>
                <a:gd name="T5" fmla="*/ 510 h 624"/>
                <a:gd name="T6" fmla="*/ 454 w 454"/>
                <a:gd name="T7" fmla="*/ 340 h 624"/>
                <a:gd name="T8" fmla="*/ 397 w 454"/>
                <a:gd name="T9" fmla="*/ 340 h 624"/>
                <a:gd name="T10" fmla="*/ 397 w 454"/>
                <a:gd name="T11" fmla="*/ 227 h 624"/>
                <a:gd name="T12" fmla="*/ 340 w 454"/>
                <a:gd name="T13" fmla="*/ 227 h 624"/>
                <a:gd name="T14" fmla="*/ 340 w 454"/>
                <a:gd name="T15" fmla="*/ 113 h 624"/>
                <a:gd name="T16" fmla="*/ 284 w 454"/>
                <a:gd name="T17" fmla="*/ 113 h 624"/>
                <a:gd name="T18" fmla="*/ 284 w 454"/>
                <a:gd name="T19" fmla="*/ 0 h 624"/>
                <a:gd name="T20" fmla="*/ 170 w 454"/>
                <a:gd name="T21" fmla="*/ 0 h 624"/>
                <a:gd name="T22" fmla="*/ 170 w 454"/>
                <a:gd name="T23" fmla="*/ 57 h 624"/>
                <a:gd name="T24" fmla="*/ 113 w 454"/>
                <a:gd name="T25" fmla="*/ 57 h 624"/>
                <a:gd name="T26" fmla="*/ 113 w 454"/>
                <a:gd name="T27" fmla="*/ 283 h 624"/>
                <a:gd name="T28" fmla="*/ 57 w 454"/>
                <a:gd name="T29" fmla="*/ 283 h 624"/>
                <a:gd name="T30" fmla="*/ 57 w 454"/>
                <a:gd name="T31" fmla="*/ 397 h 624"/>
                <a:gd name="T32" fmla="*/ 0 w 454"/>
                <a:gd name="T33" fmla="*/ 397 h 624"/>
                <a:gd name="T34" fmla="*/ 0 w 454"/>
                <a:gd name="T35" fmla="*/ 510 h 624"/>
                <a:gd name="T36" fmla="*/ 113 w 454"/>
                <a:gd name="T37" fmla="*/ 510 h 624"/>
                <a:gd name="T38" fmla="*/ 113 w 454"/>
                <a:gd name="T39" fmla="*/ 567 h 624"/>
                <a:gd name="T40" fmla="*/ 340 w 454"/>
                <a:gd name="T41" fmla="*/ 567 h 624"/>
                <a:gd name="T42" fmla="*/ 340 w 454"/>
                <a:gd name="T43" fmla="*/ 624 h 624"/>
                <a:gd name="T44" fmla="*/ 397 w 454"/>
                <a:gd name="T45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4" h="624">
                  <a:moveTo>
                    <a:pt x="397" y="624"/>
                  </a:moveTo>
                  <a:lnTo>
                    <a:pt x="397" y="510"/>
                  </a:lnTo>
                  <a:lnTo>
                    <a:pt x="454" y="510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40" y="113"/>
                  </a:lnTo>
                  <a:lnTo>
                    <a:pt x="284" y="113"/>
                  </a:lnTo>
                  <a:lnTo>
                    <a:pt x="284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283"/>
                  </a:lnTo>
                  <a:lnTo>
                    <a:pt x="57" y="283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340" y="567"/>
                  </a:lnTo>
                  <a:lnTo>
                    <a:pt x="340" y="624"/>
                  </a:lnTo>
                  <a:lnTo>
                    <a:pt x="397" y="62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1" name="Freeform 49">
              <a:extLst>
                <a:ext uri="{FF2B5EF4-FFF2-40B4-BE49-F238E27FC236}">
                  <a16:creationId xmlns:a16="http://schemas.microsoft.com/office/drawing/2014/main" id="{13772F0B-42B8-4939-9D7F-4B064B25D0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0" y="3875"/>
              <a:ext cx="794" cy="1134"/>
            </a:xfrm>
            <a:custGeom>
              <a:avLst/>
              <a:gdLst>
                <a:gd name="T0" fmla="*/ 0 w 794"/>
                <a:gd name="T1" fmla="*/ 1134 h 1134"/>
                <a:gd name="T2" fmla="*/ 0 w 794"/>
                <a:gd name="T3" fmla="*/ 963 h 1134"/>
                <a:gd name="T4" fmla="*/ 57 w 794"/>
                <a:gd name="T5" fmla="*/ 963 h 1134"/>
                <a:gd name="T6" fmla="*/ 57 w 794"/>
                <a:gd name="T7" fmla="*/ 1020 h 1134"/>
                <a:gd name="T8" fmla="*/ 114 w 794"/>
                <a:gd name="T9" fmla="*/ 1020 h 1134"/>
                <a:gd name="T10" fmla="*/ 114 w 794"/>
                <a:gd name="T11" fmla="*/ 963 h 1134"/>
                <a:gd name="T12" fmla="*/ 170 w 794"/>
                <a:gd name="T13" fmla="*/ 963 h 1134"/>
                <a:gd name="T14" fmla="*/ 170 w 794"/>
                <a:gd name="T15" fmla="*/ 907 h 1134"/>
                <a:gd name="T16" fmla="*/ 227 w 794"/>
                <a:gd name="T17" fmla="*/ 907 h 1134"/>
                <a:gd name="T18" fmla="*/ 227 w 794"/>
                <a:gd name="T19" fmla="*/ 850 h 1134"/>
                <a:gd name="T20" fmla="*/ 341 w 794"/>
                <a:gd name="T21" fmla="*/ 850 h 1134"/>
                <a:gd name="T22" fmla="*/ 341 w 794"/>
                <a:gd name="T23" fmla="*/ 680 h 1134"/>
                <a:gd name="T24" fmla="*/ 284 w 794"/>
                <a:gd name="T25" fmla="*/ 680 h 1134"/>
                <a:gd name="T26" fmla="*/ 284 w 794"/>
                <a:gd name="T27" fmla="*/ 453 h 1134"/>
                <a:gd name="T28" fmla="*/ 57 w 794"/>
                <a:gd name="T29" fmla="*/ 453 h 1134"/>
                <a:gd name="T30" fmla="*/ 57 w 794"/>
                <a:gd name="T31" fmla="*/ 396 h 1134"/>
                <a:gd name="T32" fmla="*/ 114 w 794"/>
                <a:gd name="T33" fmla="*/ 396 h 1134"/>
                <a:gd name="T34" fmla="*/ 114 w 794"/>
                <a:gd name="T35" fmla="*/ 340 h 1134"/>
                <a:gd name="T36" fmla="*/ 170 w 794"/>
                <a:gd name="T37" fmla="*/ 340 h 1134"/>
                <a:gd name="T38" fmla="*/ 170 w 794"/>
                <a:gd name="T39" fmla="*/ 226 h 1134"/>
                <a:gd name="T40" fmla="*/ 284 w 794"/>
                <a:gd name="T41" fmla="*/ 226 h 1134"/>
                <a:gd name="T42" fmla="*/ 284 w 794"/>
                <a:gd name="T43" fmla="*/ 170 h 1134"/>
                <a:gd name="T44" fmla="*/ 341 w 794"/>
                <a:gd name="T45" fmla="*/ 170 h 1134"/>
                <a:gd name="T46" fmla="*/ 341 w 794"/>
                <a:gd name="T47" fmla="*/ 113 h 1134"/>
                <a:gd name="T48" fmla="*/ 454 w 794"/>
                <a:gd name="T49" fmla="*/ 113 h 1134"/>
                <a:gd name="T50" fmla="*/ 454 w 794"/>
                <a:gd name="T51" fmla="*/ 56 h 1134"/>
                <a:gd name="T52" fmla="*/ 681 w 794"/>
                <a:gd name="T53" fmla="*/ 56 h 1134"/>
                <a:gd name="T54" fmla="*/ 681 w 794"/>
                <a:gd name="T55" fmla="*/ 0 h 1134"/>
                <a:gd name="T56" fmla="*/ 794 w 794"/>
                <a:gd name="T57" fmla="*/ 0 h 1134"/>
                <a:gd name="T58" fmla="*/ 794 w 794"/>
                <a:gd name="T59" fmla="*/ 170 h 1134"/>
                <a:gd name="T60" fmla="*/ 737 w 794"/>
                <a:gd name="T61" fmla="*/ 170 h 1134"/>
                <a:gd name="T62" fmla="*/ 737 w 794"/>
                <a:gd name="T63" fmla="*/ 396 h 1134"/>
                <a:gd name="T64" fmla="*/ 681 w 794"/>
                <a:gd name="T65" fmla="*/ 396 h 1134"/>
                <a:gd name="T66" fmla="*/ 681 w 794"/>
                <a:gd name="T67" fmla="*/ 510 h 1134"/>
                <a:gd name="T68" fmla="*/ 624 w 794"/>
                <a:gd name="T69" fmla="*/ 510 h 1134"/>
                <a:gd name="T70" fmla="*/ 624 w 794"/>
                <a:gd name="T71" fmla="*/ 623 h 1134"/>
                <a:gd name="T72" fmla="*/ 737 w 794"/>
                <a:gd name="T73" fmla="*/ 623 h 1134"/>
                <a:gd name="T74" fmla="*/ 737 w 794"/>
                <a:gd name="T75" fmla="*/ 680 h 1134"/>
                <a:gd name="T76" fmla="*/ 681 w 794"/>
                <a:gd name="T77" fmla="*/ 680 h 1134"/>
                <a:gd name="T78" fmla="*/ 681 w 794"/>
                <a:gd name="T79" fmla="*/ 737 h 1134"/>
                <a:gd name="T80" fmla="*/ 624 w 794"/>
                <a:gd name="T81" fmla="*/ 737 h 1134"/>
                <a:gd name="T82" fmla="*/ 624 w 794"/>
                <a:gd name="T83" fmla="*/ 793 h 1134"/>
                <a:gd name="T84" fmla="*/ 511 w 794"/>
                <a:gd name="T85" fmla="*/ 793 h 1134"/>
                <a:gd name="T86" fmla="*/ 511 w 794"/>
                <a:gd name="T87" fmla="*/ 907 h 1134"/>
                <a:gd name="T88" fmla="*/ 454 w 794"/>
                <a:gd name="T89" fmla="*/ 907 h 1134"/>
                <a:gd name="T90" fmla="*/ 454 w 794"/>
                <a:gd name="T91" fmla="*/ 963 h 1134"/>
                <a:gd name="T92" fmla="*/ 341 w 794"/>
                <a:gd name="T93" fmla="*/ 963 h 1134"/>
                <a:gd name="T94" fmla="*/ 341 w 794"/>
                <a:gd name="T95" fmla="*/ 1020 h 1134"/>
                <a:gd name="T96" fmla="*/ 284 w 794"/>
                <a:gd name="T97" fmla="*/ 1020 h 1134"/>
                <a:gd name="T98" fmla="*/ 284 w 794"/>
                <a:gd name="T99" fmla="*/ 1077 h 1134"/>
                <a:gd name="T100" fmla="*/ 227 w 794"/>
                <a:gd name="T101" fmla="*/ 1077 h 1134"/>
                <a:gd name="T102" fmla="*/ 227 w 794"/>
                <a:gd name="T103" fmla="*/ 1134 h 1134"/>
                <a:gd name="T104" fmla="*/ 0 w 794"/>
                <a:gd name="T105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94" h="1134">
                  <a:moveTo>
                    <a:pt x="0" y="1134"/>
                  </a:moveTo>
                  <a:lnTo>
                    <a:pt x="0" y="963"/>
                  </a:lnTo>
                  <a:lnTo>
                    <a:pt x="57" y="963"/>
                  </a:lnTo>
                  <a:lnTo>
                    <a:pt x="57" y="1020"/>
                  </a:lnTo>
                  <a:lnTo>
                    <a:pt x="114" y="1020"/>
                  </a:lnTo>
                  <a:lnTo>
                    <a:pt x="114" y="963"/>
                  </a:lnTo>
                  <a:lnTo>
                    <a:pt x="170" y="963"/>
                  </a:lnTo>
                  <a:lnTo>
                    <a:pt x="170" y="907"/>
                  </a:lnTo>
                  <a:lnTo>
                    <a:pt x="227" y="907"/>
                  </a:lnTo>
                  <a:lnTo>
                    <a:pt x="227" y="850"/>
                  </a:lnTo>
                  <a:lnTo>
                    <a:pt x="341" y="850"/>
                  </a:lnTo>
                  <a:lnTo>
                    <a:pt x="341" y="680"/>
                  </a:lnTo>
                  <a:lnTo>
                    <a:pt x="284" y="680"/>
                  </a:lnTo>
                  <a:lnTo>
                    <a:pt x="284" y="453"/>
                  </a:lnTo>
                  <a:lnTo>
                    <a:pt x="57" y="453"/>
                  </a:lnTo>
                  <a:lnTo>
                    <a:pt x="57" y="396"/>
                  </a:lnTo>
                  <a:lnTo>
                    <a:pt x="114" y="396"/>
                  </a:lnTo>
                  <a:lnTo>
                    <a:pt x="114" y="340"/>
                  </a:lnTo>
                  <a:lnTo>
                    <a:pt x="170" y="340"/>
                  </a:lnTo>
                  <a:lnTo>
                    <a:pt x="170" y="226"/>
                  </a:lnTo>
                  <a:lnTo>
                    <a:pt x="284" y="226"/>
                  </a:lnTo>
                  <a:lnTo>
                    <a:pt x="284" y="170"/>
                  </a:lnTo>
                  <a:lnTo>
                    <a:pt x="341" y="170"/>
                  </a:lnTo>
                  <a:lnTo>
                    <a:pt x="341" y="113"/>
                  </a:lnTo>
                  <a:lnTo>
                    <a:pt x="454" y="113"/>
                  </a:lnTo>
                  <a:lnTo>
                    <a:pt x="454" y="56"/>
                  </a:lnTo>
                  <a:lnTo>
                    <a:pt x="681" y="56"/>
                  </a:lnTo>
                  <a:lnTo>
                    <a:pt x="681" y="0"/>
                  </a:lnTo>
                  <a:lnTo>
                    <a:pt x="794" y="0"/>
                  </a:lnTo>
                  <a:lnTo>
                    <a:pt x="794" y="170"/>
                  </a:lnTo>
                  <a:lnTo>
                    <a:pt x="737" y="170"/>
                  </a:lnTo>
                  <a:lnTo>
                    <a:pt x="737" y="396"/>
                  </a:lnTo>
                  <a:lnTo>
                    <a:pt x="681" y="396"/>
                  </a:lnTo>
                  <a:lnTo>
                    <a:pt x="681" y="510"/>
                  </a:lnTo>
                  <a:lnTo>
                    <a:pt x="624" y="510"/>
                  </a:lnTo>
                  <a:lnTo>
                    <a:pt x="624" y="623"/>
                  </a:lnTo>
                  <a:lnTo>
                    <a:pt x="737" y="623"/>
                  </a:lnTo>
                  <a:lnTo>
                    <a:pt x="737" y="680"/>
                  </a:lnTo>
                  <a:lnTo>
                    <a:pt x="681" y="680"/>
                  </a:lnTo>
                  <a:lnTo>
                    <a:pt x="681" y="737"/>
                  </a:lnTo>
                  <a:lnTo>
                    <a:pt x="624" y="737"/>
                  </a:lnTo>
                  <a:lnTo>
                    <a:pt x="624" y="793"/>
                  </a:lnTo>
                  <a:lnTo>
                    <a:pt x="511" y="793"/>
                  </a:lnTo>
                  <a:lnTo>
                    <a:pt x="511" y="907"/>
                  </a:lnTo>
                  <a:lnTo>
                    <a:pt x="454" y="907"/>
                  </a:lnTo>
                  <a:lnTo>
                    <a:pt x="454" y="963"/>
                  </a:lnTo>
                  <a:lnTo>
                    <a:pt x="341" y="963"/>
                  </a:lnTo>
                  <a:lnTo>
                    <a:pt x="341" y="1020"/>
                  </a:lnTo>
                  <a:lnTo>
                    <a:pt x="284" y="1020"/>
                  </a:lnTo>
                  <a:lnTo>
                    <a:pt x="284" y="1077"/>
                  </a:lnTo>
                  <a:lnTo>
                    <a:pt x="227" y="1077"/>
                  </a:lnTo>
                  <a:lnTo>
                    <a:pt x="227" y="1134"/>
                  </a:lnTo>
                  <a:lnTo>
                    <a:pt x="0" y="113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2" name="Freeform 50">
              <a:extLst>
                <a:ext uri="{FF2B5EF4-FFF2-40B4-BE49-F238E27FC236}">
                  <a16:creationId xmlns:a16="http://schemas.microsoft.com/office/drawing/2014/main" id="{C8958DA8-9387-4206-8EA1-9A365FB15B1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6" y="3421"/>
              <a:ext cx="1305" cy="1134"/>
            </a:xfrm>
            <a:custGeom>
              <a:avLst/>
              <a:gdLst>
                <a:gd name="T0" fmla="*/ 397 w 1305"/>
                <a:gd name="T1" fmla="*/ 1134 h 1134"/>
                <a:gd name="T2" fmla="*/ 397 w 1305"/>
                <a:gd name="T3" fmla="*/ 964 h 1134"/>
                <a:gd name="T4" fmla="*/ 454 w 1305"/>
                <a:gd name="T5" fmla="*/ 964 h 1134"/>
                <a:gd name="T6" fmla="*/ 454 w 1305"/>
                <a:gd name="T7" fmla="*/ 850 h 1134"/>
                <a:gd name="T8" fmla="*/ 397 w 1305"/>
                <a:gd name="T9" fmla="*/ 850 h 1134"/>
                <a:gd name="T10" fmla="*/ 397 w 1305"/>
                <a:gd name="T11" fmla="*/ 794 h 1134"/>
                <a:gd name="T12" fmla="*/ 114 w 1305"/>
                <a:gd name="T13" fmla="*/ 794 h 1134"/>
                <a:gd name="T14" fmla="*/ 114 w 1305"/>
                <a:gd name="T15" fmla="*/ 680 h 1134"/>
                <a:gd name="T16" fmla="*/ 57 w 1305"/>
                <a:gd name="T17" fmla="*/ 680 h 1134"/>
                <a:gd name="T18" fmla="*/ 57 w 1305"/>
                <a:gd name="T19" fmla="*/ 624 h 1134"/>
                <a:gd name="T20" fmla="*/ 0 w 1305"/>
                <a:gd name="T21" fmla="*/ 624 h 1134"/>
                <a:gd name="T22" fmla="*/ 0 w 1305"/>
                <a:gd name="T23" fmla="*/ 567 h 1134"/>
                <a:gd name="T24" fmla="*/ 0 w 1305"/>
                <a:gd name="T25" fmla="*/ 510 h 1134"/>
                <a:gd name="T26" fmla="*/ 57 w 1305"/>
                <a:gd name="T27" fmla="*/ 510 h 1134"/>
                <a:gd name="T28" fmla="*/ 114 w 1305"/>
                <a:gd name="T29" fmla="*/ 510 h 1134"/>
                <a:gd name="T30" fmla="*/ 114 w 1305"/>
                <a:gd name="T31" fmla="*/ 567 h 1134"/>
                <a:gd name="T32" fmla="*/ 284 w 1305"/>
                <a:gd name="T33" fmla="*/ 567 h 1134"/>
                <a:gd name="T34" fmla="*/ 284 w 1305"/>
                <a:gd name="T35" fmla="*/ 624 h 1134"/>
                <a:gd name="T36" fmla="*/ 397 w 1305"/>
                <a:gd name="T37" fmla="*/ 624 h 1134"/>
                <a:gd name="T38" fmla="*/ 397 w 1305"/>
                <a:gd name="T39" fmla="*/ 680 h 1134"/>
                <a:gd name="T40" fmla="*/ 511 w 1305"/>
                <a:gd name="T41" fmla="*/ 680 h 1134"/>
                <a:gd name="T42" fmla="*/ 511 w 1305"/>
                <a:gd name="T43" fmla="*/ 170 h 1134"/>
                <a:gd name="T44" fmla="*/ 624 w 1305"/>
                <a:gd name="T45" fmla="*/ 170 h 1134"/>
                <a:gd name="T46" fmla="*/ 624 w 1305"/>
                <a:gd name="T47" fmla="*/ 113 h 1134"/>
                <a:gd name="T48" fmla="*/ 794 w 1305"/>
                <a:gd name="T49" fmla="*/ 113 h 1134"/>
                <a:gd name="T50" fmla="*/ 794 w 1305"/>
                <a:gd name="T51" fmla="*/ 0 h 1134"/>
                <a:gd name="T52" fmla="*/ 964 w 1305"/>
                <a:gd name="T53" fmla="*/ 0 h 1134"/>
                <a:gd name="T54" fmla="*/ 964 w 1305"/>
                <a:gd name="T55" fmla="*/ 57 h 1134"/>
                <a:gd name="T56" fmla="*/ 1191 w 1305"/>
                <a:gd name="T57" fmla="*/ 57 h 1134"/>
                <a:gd name="T58" fmla="*/ 1191 w 1305"/>
                <a:gd name="T59" fmla="*/ 113 h 1134"/>
                <a:gd name="T60" fmla="*/ 1305 w 1305"/>
                <a:gd name="T61" fmla="*/ 113 h 1134"/>
                <a:gd name="T62" fmla="*/ 1305 w 1305"/>
                <a:gd name="T63" fmla="*/ 227 h 1134"/>
                <a:gd name="T64" fmla="*/ 1248 w 1305"/>
                <a:gd name="T65" fmla="*/ 227 h 1134"/>
                <a:gd name="T66" fmla="*/ 1248 w 1305"/>
                <a:gd name="T67" fmla="*/ 340 h 1134"/>
                <a:gd name="T68" fmla="*/ 1134 w 1305"/>
                <a:gd name="T69" fmla="*/ 340 h 1134"/>
                <a:gd name="T70" fmla="*/ 1134 w 1305"/>
                <a:gd name="T71" fmla="*/ 397 h 1134"/>
                <a:gd name="T72" fmla="*/ 1078 w 1305"/>
                <a:gd name="T73" fmla="*/ 397 h 1134"/>
                <a:gd name="T74" fmla="*/ 1078 w 1305"/>
                <a:gd name="T75" fmla="*/ 454 h 1134"/>
                <a:gd name="T76" fmla="*/ 964 w 1305"/>
                <a:gd name="T77" fmla="*/ 454 h 1134"/>
                <a:gd name="T78" fmla="*/ 964 w 1305"/>
                <a:gd name="T79" fmla="*/ 510 h 1134"/>
                <a:gd name="T80" fmla="*/ 1021 w 1305"/>
                <a:gd name="T81" fmla="*/ 510 h 1134"/>
                <a:gd name="T82" fmla="*/ 1021 w 1305"/>
                <a:gd name="T83" fmla="*/ 567 h 1134"/>
                <a:gd name="T84" fmla="*/ 1078 w 1305"/>
                <a:gd name="T85" fmla="*/ 567 h 1134"/>
                <a:gd name="T86" fmla="*/ 1078 w 1305"/>
                <a:gd name="T87" fmla="*/ 624 h 1134"/>
                <a:gd name="T88" fmla="*/ 1134 w 1305"/>
                <a:gd name="T89" fmla="*/ 624 h 1134"/>
                <a:gd name="T90" fmla="*/ 1134 w 1305"/>
                <a:gd name="T91" fmla="*/ 794 h 1134"/>
                <a:gd name="T92" fmla="*/ 1078 w 1305"/>
                <a:gd name="T93" fmla="*/ 794 h 1134"/>
                <a:gd name="T94" fmla="*/ 1078 w 1305"/>
                <a:gd name="T95" fmla="*/ 850 h 1134"/>
                <a:gd name="T96" fmla="*/ 1021 w 1305"/>
                <a:gd name="T97" fmla="*/ 850 h 1134"/>
                <a:gd name="T98" fmla="*/ 1021 w 1305"/>
                <a:gd name="T99" fmla="*/ 964 h 1134"/>
                <a:gd name="T100" fmla="*/ 908 w 1305"/>
                <a:gd name="T101" fmla="*/ 964 h 1134"/>
                <a:gd name="T102" fmla="*/ 908 w 1305"/>
                <a:gd name="T103" fmla="*/ 907 h 1134"/>
                <a:gd name="T104" fmla="*/ 794 w 1305"/>
                <a:gd name="T105" fmla="*/ 907 h 1134"/>
                <a:gd name="T106" fmla="*/ 794 w 1305"/>
                <a:gd name="T107" fmla="*/ 964 h 1134"/>
                <a:gd name="T108" fmla="*/ 681 w 1305"/>
                <a:gd name="T109" fmla="*/ 964 h 1134"/>
                <a:gd name="T110" fmla="*/ 681 w 1305"/>
                <a:gd name="T111" fmla="*/ 1021 h 1134"/>
                <a:gd name="T112" fmla="*/ 624 w 1305"/>
                <a:gd name="T113" fmla="*/ 1021 h 1134"/>
                <a:gd name="T114" fmla="*/ 624 w 1305"/>
                <a:gd name="T115" fmla="*/ 1077 h 1134"/>
                <a:gd name="T116" fmla="*/ 454 w 1305"/>
                <a:gd name="T117" fmla="*/ 1077 h 1134"/>
                <a:gd name="T118" fmla="*/ 454 w 1305"/>
                <a:gd name="T119" fmla="*/ 1134 h 1134"/>
                <a:gd name="T120" fmla="*/ 397 w 1305"/>
                <a:gd name="T121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5" h="1134">
                  <a:moveTo>
                    <a:pt x="397" y="1134"/>
                  </a:moveTo>
                  <a:lnTo>
                    <a:pt x="397" y="964"/>
                  </a:lnTo>
                  <a:lnTo>
                    <a:pt x="454" y="964"/>
                  </a:lnTo>
                  <a:lnTo>
                    <a:pt x="454" y="850"/>
                  </a:lnTo>
                  <a:lnTo>
                    <a:pt x="397" y="850"/>
                  </a:lnTo>
                  <a:lnTo>
                    <a:pt x="397" y="794"/>
                  </a:lnTo>
                  <a:lnTo>
                    <a:pt x="114" y="794"/>
                  </a:lnTo>
                  <a:lnTo>
                    <a:pt x="114" y="680"/>
                  </a:lnTo>
                  <a:lnTo>
                    <a:pt x="57" y="680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567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114" y="510"/>
                  </a:lnTo>
                  <a:lnTo>
                    <a:pt x="114" y="567"/>
                  </a:lnTo>
                  <a:lnTo>
                    <a:pt x="284" y="567"/>
                  </a:lnTo>
                  <a:lnTo>
                    <a:pt x="284" y="624"/>
                  </a:lnTo>
                  <a:lnTo>
                    <a:pt x="397" y="624"/>
                  </a:lnTo>
                  <a:lnTo>
                    <a:pt x="397" y="680"/>
                  </a:lnTo>
                  <a:lnTo>
                    <a:pt x="511" y="680"/>
                  </a:lnTo>
                  <a:lnTo>
                    <a:pt x="511" y="170"/>
                  </a:lnTo>
                  <a:lnTo>
                    <a:pt x="624" y="170"/>
                  </a:lnTo>
                  <a:lnTo>
                    <a:pt x="624" y="113"/>
                  </a:lnTo>
                  <a:lnTo>
                    <a:pt x="794" y="113"/>
                  </a:lnTo>
                  <a:lnTo>
                    <a:pt x="794" y="0"/>
                  </a:lnTo>
                  <a:lnTo>
                    <a:pt x="964" y="0"/>
                  </a:lnTo>
                  <a:lnTo>
                    <a:pt x="964" y="57"/>
                  </a:lnTo>
                  <a:lnTo>
                    <a:pt x="1191" y="57"/>
                  </a:lnTo>
                  <a:lnTo>
                    <a:pt x="1191" y="113"/>
                  </a:lnTo>
                  <a:lnTo>
                    <a:pt x="1305" y="113"/>
                  </a:lnTo>
                  <a:lnTo>
                    <a:pt x="1305" y="227"/>
                  </a:lnTo>
                  <a:lnTo>
                    <a:pt x="1248" y="227"/>
                  </a:lnTo>
                  <a:lnTo>
                    <a:pt x="1248" y="340"/>
                  </a:lnTo>
                  <a:lnTo>
                    <a:pt x="1134" y="340"/>
                  </a:lnTo>
                  <a:lnTo>
                    <a:pt x="1134" y="397"/>
                  </a:lnTo>
                  <a:lnTo>
                    <a:pt x="1078" y="397"/>
                  </a:lnTo>
                  <a:lnTo>
                    <a:pt x="1078" y="454"/>
                  </a:lnTo>
                  <a:lnTo>
                    <a:pt x="964" y="454"/>
                  </a:lnTo>
                  <a:lnTo>
                    <a:pt x="964" y="510"/>
                  </a:lnTo>
                  <a:lnTo>
                    <a:pt x="1021" y="510"/>
                  </a:lnTo>
                  <a:lnTo>
                    <a:pt x="1021" y="567"/>
                  </a:lnTo>
                  <a:lnTo>
                    <a:pt x="1078" y="567"/>
                  </a:lnTo>
                  <a:lnTo>
                    <a:pt x="1078" y="624"/>
                  </a:lnTo>
                  <a:lnTo>
                    <a:pt x="1134" y="624"/>
                  </a:lnTo>
                  <a:lnTo>
                    <a:pt x="1134" y="794"/>
                  </a:lnTo>
                  <a:lnTo>
                    <a:pt x="1078" y="794"/>
                  </a:lnTo>
                  <a:lnTo>
                    <a:pt x="1078" y="850"/>
                  </a:lnTo>
                  <a:lnTo>
                    <a:pt x="1021" y="850"/>
                  </a:lnTo>
                  <a:lnTo>
                    <a:pt x="1021" y="964"/>
                  </a:lnTo>
                  <a:lnTo>
                    <a:pt x="908" y="964"/>
                  </a:lnTo>
                  <a:lnTo>
                    <a:pt x="908" y="907"/>
                  </a:lnTo>
                  <a:lnTo>
                    <a:pt x="794" y="907"/>
                  </a:lnTo>
                  <a:lnTo>
                    <a:pt x="794" y="964"/>
                  </a:lnTo>
                  <a:lnTo>
                    <a:pt x="681" y="964"/>
                  </a:lnTo>
                  <a:lnTo>
                    <a:pt x="681" y="1021"/>
                  </a:lnTo>
                  <a:lnTo>
                    <a:pt x="624" y="1021"/>
                  </a:lnTo>
                  <a:lnTo>
                    <a:pt x="624" y="1077"/>
                  </a:lnTo>
                  <a:lnTo>
                    <a:pt x="454" y="1077"/>
                  </a:lnTo>
                  <a:lnTo>
                    <a:pt x="454" y="1134"/>
                  </a:lnTo>
                  <a:lnTo>
                    <a:pt x="397" y="113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3" name="Freeform 51">
              <a:extLst>
                <a:ext uri="{FF2B5EF4-FFF2-40B4-BE49-F238E27FC236}">
                  <a16:creationId xmlns:a16="http://schemas.microsoft.com/office/drawing/2014/main" id="{9F944935-52B0-41A2-B5B4-6CC9893B361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" y="3308"/>
              <a:ext cx="623" cy="793"/>
            </a:xfrm>
            <a:custGeom>
              <a:avLst/>
              <a:gdLst>
                <a:gd name="T0" fmla="*/ 340 w 623"/>
                <a:gd name="T1" fmla="*/ 793 h 793"/>
                <a:gd name="T2" fmla="*/ 340 w 623"/>
                <a:gd name="T3" fmla="*/ 283 h 793"/>
                <a:gd name="T4" fmla="*/ 453 w 623"/>
                <a:gd name="T5" fmla="*/ 283 h 793"/>
                <a:gd name="T6" fmla="*/ 453 w 623"/>
                <a:gd name="T7" fmla="*/ 226 h 793"/>
                <a:gd name="T8" fmla="*/ 623 w 623"/>
                <a:gd name="T9" fmla="*/ 226 h 793"/>
                <a:gd name="T10" fmla="*/ 623 w 623"/>
                <a:gd name="T11" fmla="*/ 56 h 793"/>
                <a:gd name="T12" fmla="*/ 510 w 623"/>
                <a:gd name="T13" fmla="*/ 56 h 793"/>
                <a:gd name="T14" fmla="*/ 510 w 623"/>
                <a:gd name="T15" fmla="*/ 0 h 793"/>
                <a:gd name="T16" fmla="*/ 396 w 623"/>
                <a:gd name="T17" fmla="*/ 0 h 793"/>
                <a:gd name="T18" fmla="*/ 396 w 623"/>
                <a:gd name="T19" fmla="*/ 56 h 793"/>
                <a:gd name="T20" fmla="*/ 226 w 623"/>
                <a:gd name="T21" fmla="*/ 56 h 793"/>
                <a:gd name="T22" fmla="*/ 226 w 623"/>
                <a:gd name="T23" fmla="*/ 113 h 793"/>
                <a:gd name="T24" fmla="*/ 113 w 623"/>
                <a:gd name="T25" fmla="*/ 113 h 793"/>
                <a:gd name="T26" fmla="*/ 113 w 623"/>
                <a:gd name="T27" fmla="*/ 56 h 793"/>
                <a:gd name="T28" fmla="*/ 56 w 623"/>
                <a:gd name="T29" fmla="*/ 56 h 793"/>
                <a:gd name="T30" fmla="*/ 56 w 623"/>
                <a:gd name="T31" fmla="*/ 113 h 793"/>
                <a:gd name="T32" fmla="*/ 0 w 623"/>
                <a:gd name="T33" fmla="*/ 113 h 793"/>
                <a:gd name="T34" fmla="*/ 0 w 623"/>
                <a:gd name="T35" fmla="*/ 396 h 793"/>
                <a:gd name="T36" fmla="*/ 56 w 623"/>
                <a:gd name="T37" fmla="*/ 396 h 793"/>
                <a:gd name="T38" fmla="*/ 56 w 623"/>
                <a:gd name="T39" fmla="*/ 510 h 793"/>
                <a:gd name="T40" fmla="*/ 113 w 623"/>
                <a:gd name="T41" fmla="*/ 510 h 793"/>
                <a:gd name="T42" fmla="*/ 113 w 623"/>
                <a:gd name="T43" fmla="*/ 623 h 793"/>
                <a:gd name="T44" fmla="*/ 170 w 623"/>
                <a:gd name="T45" fmla="*/ 623 h 793"/>
                <a:gd name="T46" fmla="*/ 170 w 623"/>
                <a:gd name="T47" fmla="*/ 680 h 793"/>
                <a:gd name="T48" fmla="*/ 226 w 623"/>
                <a:gd name="T49" fmla="*/ 680 h 793"/>
                <a:gd name="T50" fmla="*/ 226 w 623"/>
                <a:gd name="T51" fmla="*/ 737 h 793"/>
                <a:gd name="T52" fmla="*/ 283 w 623"/>
                <a:gd name="T53" fmla="*/ 737 h 793"/>
                <a:gd name="T54" fmla="*/ 283 w 623"/>
                <a:gd name="T55" fmla="*/ 793 h 793"/>
                <a:gd name="T56" fmla="*/ 340 w 623"/>
                <a:gd name="T57" fmla="*/ 793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3" h="793">
                  <a:moveTo>
                    <a:pt x="340" y="793"/>
                  </a:moveTo>
                  <a:lnTo>
                    <a:pt x="340" y="283"/>
                  </a:lnTo>
                  <a:lnTo>
                    <a:pt x="453" y="283"/>
                  </a:lnTo>
                  <a:lnTo>
                    <a:pt x="453" y="226"/>
                  </a:lnTo>
                  <a:lnTo>
                    <a:pt x="623" y="226"/>
                  </a:lnTo>
                  <a:lnTo>
                    <a:pt x="623" y="56"/>
                  </a:lnTo>
                  <a:lnTo>
                    <a:pt x="510" y="56"/>
                  </a:lnTo>
                  <a:lnTo>
                    <a:pt x="510" y="0"/>
                  </a:lnTo>
                  <a:lnTo>
                    <a:pt x="396" y="0"/>
                  </a:lnTo>
                  <a:lnTo>
                    <a:pt x="396" y="56"/>
                  </a:lnTo>
                  <a:lnTo>
                    <a:pt x="226" y="56"/>
                  </a:lnTo>
                  <a:lnTo>
                    <a:pt x="226" y="113"/>
                  </a:lnTo>
                  <a:lnTo>
                    <a:pt x="113" y="113"/>
                  </a:lnTo>
                  <a:lnTo>
                    <a:pt x="113" y="56"/>
                  </a:lnTo>
                  <a:lnTo>
                    <a:pt x="56" y="56"/>
                  </a:lnTo>
                  <a:lnTo>
                    <a:pt x="56" y="113"/>
                  </a:lnTo>
                  <a:lnTo>
                    <a:pt x="0" y="113"/>
                  </a:lnTo>
                  <a:lnTo>
                    <a:pt x="0" y="396"/>
                  </a:lnTo>
                  <a:lnTo>
                    <a:pt x="56" y="396"/>
                  </a:lnTo>
                  <a:lnTo>
                    <a:pt x="56" y="510"/>
                  </a:lnTo>
                  <a:lnTo>
                    <a:pt x="113" y="510"/>
                  </a:lnTo>
                  <a:lnTo>
                    <a:pt x="113" y="623"/>
                  </a:lnTo>
                  <a:lnTo>
                    <a:pt x="170" y="623"/>
                  </a:lnTo>
                  <a:lnTo>
                    <a:pt x="170" y="680"/>
                  </a:lnTo>
                  <a:lnTo>
                    <a:pt x="226" y="680"/>
                  </a:lnTo>
                  <a:lnTo>
                    <a:pt x="226" y="737"/>
                  </a:lnTo>
                  <a:lnTo>
                    <a:pt x="283" y="737"/>
                  </a:lnTo>
                  <a:lnTo>
                    <a:pt x="283" y="793"/>
                  </a:lnTo>
                  <a:lnTo>
                    <a:pt x="340" y="79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4" name="Freeform 52">
              <a:extLst>
                <a:ext uri="{FF2B5EF4-FFF2-40B4-BE49-F238E27FC236}">
                  <a16:creationId xmlns:a16="http://schemas.microsoft.com/office/drawing/2014/main" id="{AFB210CE-A807-4DB6-A165-8896AC3A340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9" y="2797"/>
              <a:ext cx="794" cy="1021"/>
            </a:xfrm>
            <a:custGeom>
              <a:avLst/>
              <a:gdLst>
                <a:gd name="T0" fmla="*/ 794 w 794"/>
                <a:gd name="T1" fmla="*/ 681 h 1021"/>
                <a:gd name="T2" fmla="*/ 794 w 794"/>
                <a:gd name="T3" fmla="*/ 567 h 1021"/>
                <a:gd name="T4" fmla="*/ 737 w 794"/>
                <a:gd name="T5" fmla="*/ 567 h 1021"/>
                <a:gd name="T6" fmla="*/ 737 w 794"/>
                <a:gd name="T7" fmla="*/ 454 h 1021"/>
                <a:gd name="T8" fmla="*/ 510 w 794"/>
                <a:gd name="T9" fmla="*/ 454 h 1021"/>
                <a:gd name="T10" fmla="*/ 510 w 794"/>
                <a:gd name="T11" fmla="*/ 511 h 1021"/>
                <a:gd name="T12" fmla="*/ 454 w 794"/>
                <a:gd name="T13" fmla="*/ 511 h 1021"/>
                <a:gd name="T14" fmla="*/ 454 w 794"/>
                <a:gd name="T15" fmla="*/ 340 h 1021"/>
                <a:gd name="T16" fmla="*/ 510 w 794"/>
                <a:gd name="T17" fmla="*/ 340 h 1021"/>
                <a:gd name="T18" fmla="*/ 510 w 794"/>
                <a:gd name="T19" fmla="*/ 227 h 1021"/>
                <a:gd name="T20" fmla="*/ 454 w 794"/>
                <a:gd name="T21" fmla="*/ 227 h 1021"/>
                <a:gd name="T22" fmla="*/ 454 w 794"/>
                <a:gd name="T23" fmla="*/ 170 h 1021"/>
                <a:gd name="T24" fmla="*/ 340 w 794"/>
                <a:gd name="T25" fmla="*/ 170 h 1021"/>
                <a:gd name="T26" fmla="*/ 340 w 794"/>
                <a:gd name="T27" fmla="*/ 57 h 1021"/>
                <a:gd name="T28" fmla="*/ 227 w 794"/>
                <a:gd name="T29" fmla="*/ 57 h 1021"/>
                <a:gd name="T30" fmla="*/ 227 w 794"/>
                <a:gd name="T31" fmla="*/ 0 h 1021"/>
                <a:gd name="T32" fmla="*/ 170 w 794"/>
                <a:gd name="T33" fmla="*/ 0 h 1021"/>
                <a:gd name="T34" fmla="*/ 170 w 794"/>
                <a:gd name="T35" fmla="*/ 114 h 1021"/>
                <a:gd name="T36" fmla="*/ 114 w 794"/>
                <a:gd name="T37" fmla="*/ 114 h 1021"/>
                <a:gd name="T38" fmla="*/ 114 w 794"/>
                <a:gd name="T39" fmla="*/ 340 h 1021"/>
                <a:gd name="T40" fmla="*/ 57 w 794"/>
                <a:gd name="T41" fmla="*/ 340 h 1021"/>
                <a:gd name="T42" fmla="*/ 57 w 794"/>
                <a:gd name="T43" fmla="*/ 567 h 1021"/>
                <a:gd name="T44" fmla="*/ 0 w 794"/>
                <a:gd name="T45" fmla="*/ 567 h 1021"/>
                <a:gd name="T46" fmla="*/ 0 w 794"/>
                <a:gd name="T47" fmla="*/ 964 h 1021"/>
                <a:gd name="T48" fmla="*/ 57 w 794"/>
                <a:gd name="T49" fmla="*/ 964 h 1021"/>
                <a:gd name="T50" fmla="*/ 57 w 794"/>
                <a:gd name="T51" fmla="*/ 851 h 1021"/>
                <a:gd name="T52" fmla="*/ 114 w 794"/>
                <a:gd name="T53" fmla="*/ 851 h 1021"/>
                <a:gd name="T54" fmla="*/ 114 w 794"/>
                <a:gd name="T55" fmla="*/ 1021 h 1021"/>
                <a:gd name="T56" fmla="*/ 284 w 794"/>
                <a:gd name="T57" fmla="*/ 1021 h 1021"/>
                <a:gd name="T58" fmla="*/ 284 w 794"/>
                <a:gd name="T59" fmla="*/ 964 h 1021"/>
                <a:gd name="T60" fmla="*/ 454 w 794"/>
                <a:gd name="T61" fmla="*/ 964 h 1021"/>
                <a:gd name="T62" fmla="*/ 454 w 794"/>
                <a:gd name="T63" fmla="*/ 737 h 1021"/>
                <a:gd name="T64" fmla="*/ 567 w 794"/>
                <a:gd name="T65" fmla="*/ 737 h 1021"/>
                <a:gd name="T66" fmla="*/ 624 w 794"/>
                <a:gd name="T67" fmla="*/ 737 h 1021"/>
                <a:gd name="T68" fmla="*/ 624 w 794"/>
                <a:gd name="T69" fmla="*/ 681 h 1021"/>
                <a:gd name="T70" fmla="*/ 794 w 794"/>
                <a:gd name="T71" fmla="*/ 681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94" h="1021">
                  <a:moveTo>
                    <a:pt x="794" y="681"/>
                  </a:moveTo>
                  <a:lnTo>
                    <a:pt x="794" y="567"/>
                  </a:lnTo>
                  <a:lnTo>
                    <a:pt x="737" y="567"/>
                  </a:lnTo>
                  <a:lnTo>
                    <a:pt x="737" y="454"/>
                  </a:lnTo>
                  <a:lnTo>
                    <a:pt x="510" y="454"/>
                  </a:lnTo>
                  <a:lnTo>
                    <a:pt x="510" y="511"/>
                  </a:lnTo>
                  <a:lnTo>
                    <a:pt x="454" y="511"/>
                  </a:lnTo>
                  <a:lnTo>
                    <a:pt x="454" y="340"/>
                  </a:lnTo>
                  <a:lnTo>
                    <a:pt x="510" y="340"/>
                  </a:lnTo>
                  <a:lnTo>
                    <a:pt x="510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340" y="170"/>
                  </a:lnTo>
                  <a:lnTo>
                    <a:pt x="34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70" y="0"/>
                  </a:lnTo>
                  <a:lnTo>
                    <a:pt x="170" y="114"/>
                  </a:lnTo>
                  <a:lnTo>
                    <a:pt x="114" y="114"/>
                  </a:lnTo>
                  <a:lnTo>
                    <a:pt x="114" y="340"/>
                  </a:lnTo>
                  <a:lnTo>
                    <a:pt x="57" y="340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964"/>
                  </a:lnTo>
                  <a:lnTo>
                    <a:pt x="57" y="964"/>
                  </a:lnTo>
                  <a:lnTo>
                    <a:pt x="57" y="851"/>
                  </a:lnTo>
                  <a:lnTo>
                    <a:pt x="114" y="851"/>
                  </a:lnTo>
                  <a:lnTo>
                    <a:pt x="114" y="1021"/>
                  </a:lnTo>
                  <a:lnTo>
                    <a:pt x="284" y="1021"/>
                  </a:lnTo>
                  <a:lnTo>
                    <a:pt x="284" y="964"/>
                  </a:lnTo>
                  <a:lnTo>
                    <a:pt x="454" y="964"/>
                  </a:lnTo>
                  <a:lnTo>
                    <a:pt x="454" y="737"/>
                  </a:lnTo>
                  <a:lnTo>
                    <a:pt x="567" y="737"/>
                  </a:lnTo>
                  <a:lnTo>
                    <a:pt x="624" y="737"/>
                  </a:lnTo>
                  <a:lnTo>
                    <a:pt x="624" y="681"/>
                  </a:lnTo>
                  <a:lnTo>
                    <a:pt x="794" y="68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5" name="Freeform 53">
              <a:extLst>
                <a:ext uri="{FF2B5EF4-FFF2-40B4-BE49-F238E27FC236}">
                  <a16:creationId xmlns:a16="http://schemas.microsoft.com/office/drawing/2014/main" id="{639D4A56-E3B7-4BEB-B654-B68171034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" y="1663"/>
              <a:ext cx="1361" cy="1361"/>
            </a:xfrm>
            <a:custGeom>
              <a:avLst/>
              <a:gdLst>
                <a:gd name="T0" fmla="*/ 794 w 1361"/>
                <a:gd name="T1" fmla="*/ 1361 h 1361"/>
                <a:gd name="T2" fmla="*/ 850 w 1361"/>
                <a:gd name="T3" fmla="*/ 1134 h 1361"/>
                <a:gd name="T4" fmla="*/ 794 w 1361"/>
                <a:gd name="T5" fmla="*/ 964 h 1361"/>
                <a:gd name="T6" fmla="*/ 737 w 1361"/>
                <a:gd name="T7" fmla="*/ 1021 h 1361"/>
                <a:gd name="T8" fmla="*/ 680 w 1361"/>
                <a:gd name="T9" fmla="*/ 851 h 1361"/>
                <a:gd name="T10" fmla="*/ 510 w 1361"/>
                <a:gd name="T11" fmla="*/ 1077 h 1361"/>
                <a:gd name="T12" fmla="*/ 454 w 1361"/>
                <a:gd name="T13" fmla="*/ 1134 h 1361"/>
                <a:gd name="T14" fmla="*/ 567 w 1361"/>
                <a:gd name="T15" fmla="*/ 1021 h 1361"/>
                <a:gd name="T16" fmla="*/ 510 w 1361"/>
                <a:gd name="T17" fmla="*/ 907 h 1361"/>
                <a:gd name="T18" fmla="*/ 340 w 1361"/>
                <a:gd name="T19" fmla="*/ 851 h 1361"/>
                <a:gd name="T20" fmla="*/ 397 w 1361"/>
                <a:gd name="T21" fmla="*/ 794 h 1361"/>
                <a:gd name="T22" fmla="*/ 510 w 1361"/>
                <a:gd name="T23" fmla="*/ 624 h 1361"/>
                <a:gd name="T24" fmla="*/ 567 w 1361"/>
                <a:gd name="T25" fmla="*/ 567 h 1361"/>
                <a:gd name="T26" fmla="*/ 510 w 1361"/>
                <a:gd name="T27" fmla="*/ 340 h 1361"/>
                <a:gd name="T28" fmla="*/ 340 w 1361"/>
                <a:gd name="T29" fmla="*/ 284 h 1361"/>
                <a:gd name="T30" fmla="*/ 397 w 1361"/>
                <a:gd name="T31" fmla="*/ 510 h 1361"/>
                <a:gd name="T32" fmla="*/ 340 w 1361"/>
                <a:gd name="T33" fmla="*/ 681 h 1361"/>
                <a:gd name="T34" fmla="*/ 283 w 1361"/>
                <a:gd name="T35" fmla="*/ 737 h 1361"/>
                <a:gd name="T36" fmla="*/ 57 w 1361"/>
                <a:gd name="T37" fmla="*/ 624 h 1361"/>
                <a:gd name="T38" fmla="*/ 0 w 1361"/>
                <a:gd name="T39" fmla="*/ 567 h 1361"/>
                <a:gd name="T40" fmla="*/ 57 w 1361"/>
                <a:gd name="T41" fmla="*/ 454 h 1361"/>
                <a:gd name="T42" fmla="*/ 170 w 1361"/>
                <a:gd name="T43" fmla="*/ 340 h 1361"/>
                <a:gd name="T44" fmla="*/ 227 w 1361"/>
                <a:gd name="T45" fmla="*/ 170 h 1361"/>
                <a:gd name="T46" fmla="*/ 283 w 1361"/>
                <a:gd name="T47" fmla="*/ 57 h 1361"/>
                <a:gd name="T48" fmla="*/ 397 w 1361"/>
                <a:gd name="T49" fmla="*/ 0 h 1361"/>
                <a:gd name="T50" fmla="*/ 510 w 1361"/>
                <a:gd name="T51" fmla="*/ 57 h 1361"/>
                <a:gd name="T52" fmla="*/ 680 w 1361"/>
                <a:gd name="T53" fmla="*/ 114 h 1361"/>
                <a:gd name="T54" fmla="*/ 737 w 1361"/>
                <a:gd name="T55" fmla="*/ 227 h 1361"/>
                <a:gd name="T56" fmla="*/ 907 w 1361"/>
                <a:gd name="T57" fmla="*/ 284 h 1361"/>
                <a:gd name="T58" fmla="*/ 1021 w 1361"/>
                <a:gd name="T59" fmla="*/ 340 h 1361"/>
                <a:gd name="T60" fmla="*/ 1077 w 1361"/>
                <a:gd name="T61" fmla="*/ 397 h 1361"/>
                <a:gd name="T62" fmla="*/ 1134 w 1361"/>
                <a:gd name="T63" fmla="*/ 454 h 1361"/>
                <a:gd name="T64" fmla="*/ 1077 w 1361"/>
                <a:gd name="T65" fmla="*/ 567 h 1361"/>
                <a:gd name="T66" fmla="*/ 1134 w 1361"/>
                <a:gd name="T67" fmla="*/ 681 h 1361"/>
                <a:gd name="T68" fmla="*/ 1191 w 1361"/>
                <a:gd name="T69" fmla="*/ 737 h 1361"/>
                <a:gd name="T70" fmla="*/ 1361 w 1361"/>
                <a:gd name="T71" fmla="*/ 794 h 1361"/>
                <a:gd name="T72" fmla="*/ 1304 w 1361"/>
                <a:gd name="T73" fmla="*/ 851 h 1361"/>
                <a:gd name="T74" fmla="*/ 1247 w 1361"/>
                <a:gd name="T75" fmla="*/ 907 h 1361"/>
                <a:gd name="T76" fmla="*/ 1191 w 1361"/>
                <a:gd name="T77" fmla="*/ 1248 h 1361"/>
                <a:gd name="T78" fmla="*/ 1077 w 1361"/>
                <a:gd name="T79" fmla="*/ 1304 h 1361"/>
                <a:gd name="T80" fmla="*/ 1021 w 1361"/>
                <a:gd name="T81" fmla="*/ 1361 h 1361"/>
                <a:gd name="T82" fmla="*/ 964 w 1361"/>
                <a:gd name="T83" fmla="*/ 1248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1" h="1361">
                  <a:moveTo>
                    <a:pt x="964" y="1361"/>
                  </a:moveTo>
                  <a:lnTo>
                    <a:pt x="794" y="1361"/>
                  </a:lnTo>
                  <a:lnTo>
                    <a:pt x="794" y="1134"/>
                  </a:lnTo>
                  <a:lnTo>
                    <a:pt x="850" y="1134"/>
                  </a:lnTo>
                  <a:lnTo>
                    <a:pt x="850" y="964"/>
                  </a:lnTo>
                  <a:lnTo>
                    <a:pt x="794" y="964"/>
                  </a:lnTo>
                  <a:lnTo>
                    <a:pt x="794" y="1021"/>
                  </a:lnTo>
                  <a:lnTo>
                    <a:pt x="737" y="1021"/>
                  </a:lnTo>
                  <a:lnTo>
                    <a:pt x="737" y="851"/>
                  </a:lnTo>
                  <a:lnTo>
                    <a:pt x="680" y="851"/>
                  </a:lnTo>
                  <a:lnTo>
                    <a:pt x="680" y="1077"/>
                  </a:lnTo>
                  <a:lnTo>
                    <a:pt x="510" y="1077"/>
                  </a:lnTo>
                  <a:lnTo>
                    <a:pt x="510" y="1134"/>
                  </a:lnTo>
                  <a:lnTo>
                    <a:pt x="454" y="1134"/>
                  </a:lnTo>
                  <a:lnTo>
                    <a:pt x="454" y="1021"/>
                  </a:lnTo>
                  <a:lnTo>
                    <a:pt x="567" y="1021"/>
                  </a:lnTo>
                  <a:lnTo>
                    <a:pt x="567" y="907"/>
                  </a:lnTo>
                  <a:lnTo>
                    <a:pt x="510" y="907"/>
                  </a:lnTo>
                  <a:lnTo>
                    <a:pt x="510" y="851"/>
                  </a:lnTo>
                  <a:lnTo>
                    <a:pt x="340" y="851"/>
                  </a:lnTo>
                  <a:lnTo>
                    <a:pt x="340" y="794"/>
                  </a:lnTo>
                  <a:lnTo>
                    <a:pt x="397" y="794"/>
                  </a:lnTo>
                  <a:lnTo>
                    <a:pt x="397" y="624"/>
                  </a:lnTo>
                  <a:lnTo>
                    <a:pt x="510" y="624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510" y="284"/>
                  </a:lnTo>
                  <a:lnTo>
                    <a:pt x="340" y="284"/>
                  </a:lnTo>
                  <a:lnTo>
                    <a:pt x="340" y="510"/>
                  </a:lnTo>
                  <a:lnTo>
                    <a:pt x="397" y="510"/>
                  </a:lnTo>
                  <a:lnTo>
                    <a:pt x="397" y="681"/>
                  </a:lnTo>
                  <a:lnTo>
                    <a:pt x="340" y="681"/>
                  </a:lnTo>
                  <a:lnTo>
                    <a:pt x="340" y="737"/>
                  </a:lnTo>
                  <a:lnTo>
                    <a:pt x="283" y="737"/>
                  </a:lnTo>
                  <a:lnTo>
                    <a:pt x="283" y="624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340"/>
                  </a:lnTo>
                  <a:lnTo>
                    <a:pt x="170" y="340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510" y="57"/>
                  </a:lnTo>
                  <a:lnTo>
                    <a:pt x="510" y="114"/>
                  </a:lnTo>
                  <a:lnTo>
                    <a:pt x="680" y="114"/>
                  </a:lnTo>
                  <a:lnTo>
                    <a:pt x="680" y="227"/>
                  </a:lnTo>
                  <a:lnTo>
                    <a:pt x="737" y="227"/>
                  </a:lnTo>
                  <a:lnTo>
                    <a:pt x="737" y="284"/>
                  </a:lnTo>
                  <a:lnTo>
                    <a:pt x="907" y="284"/>
                  </a:lnTo>
                  <a:lnTo>
                    <a:pt x="907" y="340"/>
                  </a:lnTo>
                  <a:lnTo>
                    <a:pt x="1021" y="340"/>
                  </a:lnTo>
                  <a:lnTo>
                    <a:pt x="1021" y="397"/>
                  </a:lnTo>
                  <a:lnTo>
                    <a:pt x="1077" y="397"/>
                  </a:lnTo>
                  <a:lnTo>
                    <a:pt x="1077" y="454"/>
                  </a:lnTo>
                  <a:lnTo>
                    <a:pt x="1134" y="454"/>
                  </a:lnTo>
                  <a:lnTo>
                    <a:pt x="1134" y="567"/>
                  </a:lnTo>
                  <a:lnTo>
                    <a:pt x="1077" y="567"/>
                  </a:lnTo>
                  <a:lnTo>
                    <a:pt x="1077" y="681"/>
                  </a:lnTo>
                  <a:lnTo>
                    <a:pt x="1134" y="681"/>
                  </a:lnTo>
                  <a:lnTo>
                    <a:pt x="1134" y="737"/>
                  </a:lnTo>
                  <a:lnTo>
                    <a:pt x="1191" y="737"/>
                  </a:lnTo>
                  <a:lnTo>
                    <a:pt x="1191" y="794"/>
                  </a:lnTo>
                  <a:lnTo>
                    <a:pt x="1361" y="794"/>
                  </a:lnTo>
                  <a:lnTo>
                    <a:pt x="1361" y="851"/>
                  </a:lnTo>
                  <a:lnTo>
                    <a:pt x="1304" y="851"/>
                  </a:lnTo>
                  <a:lnTo>
                    <a:pt x="1304" y="907"/>
                  </a:lnTo>
                  <a:lnTo>
                    <a:pt x="1247" y="907"/>
                  </a:lnTo>
                  <a:lnTo>
                    <a:pt x="1247" y="1248"/>
                  </a:lnTo>
                  <a:lnTo>
                    <a:pt x="1191" y="1248"/>
                  </a:lnTo>
                  <a:lnTo>
                    <a:pt x="1191" y="1304"/>
                  </a:lnTo>
                  <a:lnTo>
                    <a:pt x="1077" y="1304"/>
                  </a:lnTo>
                  <a:lnTo>
                    <a:pt x="1077" y="1361"/>
                  </a:lnTo>
                  <a:lnTo>
                    <a:pt x="1021" y="1361"/>
                  </a:lnTo>
                  <a:lnTo>
                    <a:pt x="1021" y="1248"/>
                  </a:lnTo>
                  <a:lnTo>
                    <a:pt x="964" y="1248"/>
                  </a:lnTo>
                  <a:lnTo>
                    <a:pt x="964" y="136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6" name="Freeform 54">
              <a:extLst>
                <a:ext uri="{FF2B5EF4-FFF2-40B4-BE49-F238E27FC236}">
                  <a16:creationId xmlns:a16="http://schemas.microsoft.com/office/drawing/2014/main" id="{95D38E95-8263-4ED9-B777-DFC12419D8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9" y="1947"/>
              <a:ext cx="227" cy="340"/>
            </a:xfrm>
            <a:custGeom>
              <a:avLst/>
              <a:gdLst>
                <a:gd name="T0" fmla="*/ 170 w 227"/>
                <a:gd name="T1" fmla="*/ 340 h 340"/>
                <a:gd name="T2" fmla="*/ 57 w 227"/>
                <a:gd name="T3" fmla="*/ 340 h 340"/>
                <a:gd name="T4" fmla="*/ 57 w 227"/>
                <a:gd name="T5" fmla="*/ 226 h 340"/>
                <a:gd name="T6" fmla="*/ 0 w 227"/>
                <a:gd name="T7" fmla="*/ 226 h 340"/>
                <a:gd name="T8" fmla="*/ 0 w 227"/>
                <a:gd name="T9" fmla="*/ 0 h 340"/>
                <a:gd name="T10" fmla="*/ 170 w 227"/>
                <a:gd name="T11" fmla="*/ 0 h 340"/>
                <a:gd name="T12" fmla="*/ 170 w 227"/>
                <a:gd name="T13" fmla="*/ 56 h 340"/>
                <a:gd name="T14" fmla="*/ 227 w 227"/>
                <a:gd name="T15" fmla="*/ 56 h 340"/>
                <a:gd name="T16" fmla="*/ 227 w 227"/>
                <a:gd name="T17" fmla="*/ 283 h 340"/>
                <a:gd name="T18" fmla="*/ 170 w 227"/>
                <a:gd name="T19" fmla="*/ 283 h 340"/>
                <a:gd name="T20" fmla="*/ 170 w 227"/>
                <a:gd name="T21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340">
                  <a:moveTo>
                    <a:pt x="170" y="340"/>
                  </a:moveTo>
                  <a:lnTo>
                    <a:pt x="57" y="340"/>
                  </a:lnTo>
                  <a:lnTo>
                    <a:pt x="57" y="226"/>
                  </a:lnTo>
                  <a:lnTo>
                    <a:pt x="0" y="226"/>
                  </a:lnTo>
                  <a:lnTo>
                    <a:pt x="0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227" y="56"/>
                  </a:lnTo>
                  <a:lnTo>
                    <a:pt x="227" y="283"/>
                  </a:lnTo>
                  <a:lnTo>
                    <a:pt x="170" y="283"/>
                  </a:lnTo>
                  <a:lnTo>
                    <a:pt x="170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487" name="Group 55">
            <a:extLst>
              <a:ext uri="{FF2B5EF4-FFF2-40B4-BE49-F238E27FC236}">
                <a16:creationId xmlns:a16="http://schemas.microsoft.com/office/drawing/2014/main" id="{15798E19-CFD5-4C60-81A5-A4FAD575F090}"/>
              </a:ext>
            </a:extLst>
          </p:cNvPr>
          <p:cNvGrpSpPr>
            <a:grpSpLocks/>
          </p:cNvGrpSpPr>
          <p:nvPr/>
        </p:nvGrpSpPr>
        <p:grpSpPr bwMode="auto">
          <a:xfrm>
            <a:off x="279400" y="660400"/>
            <a:ext cx="4681538" cy="5940425"/>
            <a:chOff x="176" y="416"/>
            <a:chExt cx="2949" cy="3742"/>
          </a:xfrm>
        </p:grpSpPr>
        <p:sp>
          <p:nvSpPr>
            <p:cNvPr id="18488" name="Freeform 56">
              <a:extLst>
                <a:ext uri="{FF2B5EF4-FFF2-40B4-BE49-F238E27FC236}">
                  <a16:creationId xmlns:a16="http://schemas.microsoft.com/office/drawing/2014/main" id="{18AB7928-9130-48A1-BBE2-BB277D131A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" y="416"/>
              <a:ext cx="1701" cy="3742"/>
            </a:xfrm>
            <a:custGeom>
              <a:avLst/>
              <a:gdLst>
                <a:gd name="T0" fmla="*/ 0 w 1701"/>
                <a:gd name="T1" fmla="*/ 3742 h 3742"/>
                <a:gd name="T2" fmla="*/ 1701 w 1701"/>
                <a:gd name="T3" fmla="*/ 2495 h 3742"/>
                <a:gd name="T4" fmla="*/ 1701 w 1701"/>
                <a:gd name="T5" fmla="*/ 0 h 3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01" h="3742">
                  <a:moveTo>
                    <a:pt x="0" y="3742"/>
                  </a:moveTo>
                  <a:lnTo>
                    <a:pt x="1701" y="2495"/>
                  </a:lnTo>
                  <a:lnTo>
                    <a:pt x="1701" y="0"/>
                  </a:lnTo>
                </a:path>
              </a:pathLst>
            </a:custGeom>
            <a:noFill/>
            <a:ln w="12700" cap="flat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9" name="Freeform 57">
              <a:extLst>
                <a:ext uri="{FF2B5EF4-FFF2-40B4-BE49-F238E27FC236}">
                  <a16:creationId xmlns:a16="http://schemas.microsoft.com/office/drawing/2014/main" id="{CFCCA190-4142-4BBF-84E1-7A6C5C89C0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7" y="416"/>
              <a:ext cx="1248" cy="1474"/>
            </a:xfrm>
            <a:custGeom>
              <a:avLst/>
              <a:gdLst>
                <a:gd name="T0" fmla="*/ 0 w 1248"/>
                <a:gd name="T1" fmla="*/ 1474 h 1474"/>
                <a:gd name="T2" fmla="*/ 1248 w 1248"/>
                <a:gd name="T3" fmla="*/ 964 h 1474"/>
                <a:gd name="T4" fmla="*/ 1248 w 1248"/>
                <a:gd name="T5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48" h="1474">
                  <a:moveTo>
                    <a:pt x="0" y="1474"/>
                  </a:moveTo>
                  <a:lnTo>
                    <a:pt x="1248" y="964"/>
                  </a:lnTo>
                  <a:lnTo>
                    <a:pt x="1248" y="0"/>
                  </a:lnTo>
                </a:path>
              </a:pathLst>
            </a:custGeom>
            <a:noFill/>
            <a:ln w="12700" cap="flat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490" name="Group 58">
            <a:extLst>
              <a:ext uri="{FF2B5EF4-FFF2-40B4-BE49-F238E27FC236}">
                <a16:creationId xmlns:a16="http://schemas.microsoft.com/office/drawing/2014/main" id="{B6036A5A-F030-4168-B80E-EAB735852902}"/>
              </a:ext>
            </a:extLst>
          </p:cNvPr>
          <p:cNvGrpSpPr>
            <a:grpSpLocks/>
          </p:cNvGrpSpPr>
          <p:nvPr/>
        </p:nvGrpSpPr>
        <p:grpSpPr bwMode="auto">
          <a:xfrm>
            <a:off x="6940550" y="3179763"/>
            <a:ext cx="530225" cy="133350"/>
            <a:chOff x="7377" y="812"/>
            <a:chExt cx="334" cy="84"/>
          </a:xfrm>
        </p:grpSpPr>
        <p:sp>
          <p:nvSpPr>
            <p:cNvPr id="18491" name="WordArt 59">
              <a:extLst>
                <a:ext uri="{FF2B5EF4-FFF2-40B4-BE49-F238E27FC236}">
                  <a16:creationId xmlns:a16="http://schemas.microsoft.com/office/drawing/2014/main" id="{63A43022-B560-493B-84CB-8E0F91FAB0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77" y="81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佐世保市</a:t>
              </a:r>
            </a:p>
          </p:txBody>
        </p:sp>
        <p:sp>
          <p:nvSpPr>
            <p:cNvPr id="18492" name="WordArt 60">
              <a:extLst>
                <a:ext uri="{FF2B5EF4-FFF2-40B4-BE49-F238E27FC236}">
                  <a16:creationId xmlns:a16="http://schemas.microsoft.com/office/drawing/2014/main" id="{74D52BAF-3B9C-462C-AAE7-7F109B57E0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78" y="81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佐世保市</a:t>
              </a:r>
            </a:p>
          </p:txBody>
        </p:sp>
      </p:grpSp>
      <p:grpSp>
        <p:nvGrpSpPr>
          <p:cNvPr id="18493" name="Group 61">
            <a:extLst>
              <a:ext uri="{FF2B5EF4-FFF2-40B4-BE49-F238E27FC236}">
                <a16:creationId xmlns:a16="http://schemas.microsoft.com/office/drawing/2014/main" id="{302C0818-4630-4C14-9B7D-05ED1A5BBF87}"/>
              </a:ext>
            </a:extLst>
          </p:cNvPr>
          <p:cNvGrpSpPr>
            <a:grpSpLocks/>
          </p:cNvGrpSpPr>
          <p:nvPr/>
        </p:nvGrpSpPr>
        <p:grpSpPr bwMode="auto">
          <a:xfrm>
            <a:off x="8561388" y="6961188"/>
            <a:ext cx="396875" cy="133350"/>
            <a:chOff x="6016" y="812"/>
            <a:chExt cx="250" cy="84"/>
          </a:xfrm>
        </p:grpSpPr>
        <p:sp>
          <p:nvSpPr>
            <p:cNvPr id="18494" name="WordArt 62">
              <a:extLst>
                <a:ext uri="{FF2B5EF4-FFF2-40B4-BE49-F238E27FC236}">
                  <a16:creationId xmlns:a16="http://schemas.microsoft.com/office/drawing/2014/main" id="{230B53DB-7BBA-4D33-B638-29A13984FA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6" y="81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長崎市</a:t>
              </a:r>
            </a:p>
          </p:txBody>
        </p:sp>
        <p:sp>
          <p:nvSpPr>
            <p:cNvPr id="18495" name="WordArt 63">
              <a:extLst>
                <a:ext uri="{FF2B5EF4-FFF2-40B4-BE49-F238E27FC236}">
                  <a16:creationId xmlns:a16="http://schemas.microsoft.com/office/drawing/2014/main" id="{AA7AAD47-33DD-48DE-973F-5AC9276621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81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長崎市</a:t>
              </a:r>
            </a:p>
          </p:txBody>
        </p:sp>
      </p:grpSp>
      <p:grpSp>
        <p:nvGrpSpPr>
          <p:cNvPr id="18496" name="Group 64">
            <a:extLst>
              <a:ext uri="{FF2B5EF4-FFF2-40B4-BE49-F238E27FC236}">
                <a16:creationId xmlns:a16="http://schemas.microsoft.com/office/drawing/2014/main" id="{910A5E03-9BF6-42E3-8868-1492F616AA3C}"/>
              </a:ext>
            </a:extLst>
          </p:cNvPr>
          <p:cNvGrpSpPr>
            <a:grpSpLocks/>
          </p:cNvGrpSpPr>
          <p:nvPr/>
        </p:nvGrpSpPr>
        <p:grpSpPr bwMode="auto">
          <a:xfrm>
            <a:off x="12071350" y="6826250"/>
            <a:ext cx="396875" cy="133350"/>
            <a:chOff x="6447" y="812"/>
            <a:chExt cx="250" cy="84"/>
          </a:xfrm>
        </p:grpSpPr>
        <p:sp>
          <p:nvSpPr>
            <p:cNvPr id="18497" name="WordArt 65">
              <a:extLst>
                <a:ext uri="{FF2B5EF4-FFF2-40B4-BE49-F238E27FC236}">
                  <a16:creationId xmlns:a16="http://schemas.microsoft.com/office/drawing/2014/main" id="{F9845CA0-0879-4F55-96D2-95EE0650461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7" y="81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島原市</a:t>
              </a:r>
            </a:p>
          </p:txBody>
        </p:sp>
        <p:sp>
          <p:nvSpPr>
            <p:cNvPr id="18498" name="WordArt 66">
              <a:extLst>
                <a:ext uri="{FF2B5EF4-FFF2-40B4-BE49-F238E27FC236}">
                  <a16:creationId xmlns:a16="http://schemas.microsoft.com/office/drawing/2014/main" id="{5FA6ABB3-68A6-4002-82EC-86B1261A23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8" y="81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島原市</a:t>
              </a:r>
            </a:p>
          </p:txBody>
        </p:sp>
      </p:grpSp>
      <p:grpSp>
        <p:nvGrpSpPr>
          <p:cNvPr id="18499" name="Group 67">
            <a:extLst>
              <a:ext uri="{FF2B5EF4-FFF2-40B4-BE49-F238E27FC236}">
                <a16:creationId xmlns:a16="http://schemas.microsoft.com/office/drawing/2014/main" id="{EC0D1861-B9C3-450A-A122-35DA999ABC14}"/>
              </a:ext>
            </a:extLst>
          </p:cNvPr>
          <p:cNvGrpSpPr>
            <a:grpSpLocks/>
          </p:cNvGrpSpPr>
          <p:nvPr/>
        </p:nvGrpSpPr>
        <p:grpSpPr bwMode="auto">
          <a:xfrm>
            <a:off x="11531600" y="7635875"/>
            <a:ext cx="530225" cy="133350"/>
            <a:chOff x="7263" y="1069"/>
            <a:chExt cx="334" cy="84"/>
          </a:xfrm>
        </p:grpSpPr>
        <p:sp>
          <p:nvSpPr>
            <p:cNvPr id="18500" name="WordArt 68">
              <a:extLst>
                <a:ext uri="{FF2B5EF4-FFF2-40B4-BE49-F238E27FC236}">
                  <a16:creationId xmlns:a16="http://schemas.microsoft.com/office/drawing/2014/main" id="{7CCB95F4-B6BA-4852-A1C1-27042B23F4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3" y="106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南島原市</a:t>
              </a:r>
            </a:p>
          </p:txBody>
        </p:sp>
        <p:sp>
          <p:nvSpPr>
            <p:cNvPr id="18501" name="WordArt 69">
              <a:extLst>
                <a:ext uri="{FF2B5EF4-FFF2-40B4-BE49-F238E27FC236}">
                  <a16:creationId xmlns:a16="http://schemas.microsoft.com/office/drawing/2014/main" id="{B7C02E5A-A55F-4FCB-A85A-B02AF4C61A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4" y="107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南島原市</a:t>
              </a:r>
            </a:p>
          </p:txBody>
        </p:sp>
      </p:grpSp>
      <p:grpSp>
        <p:nvGrpSpPr>
          <p:cNvPr id="18502" name="Group 70">
            <a:extLst>
              <a:ext uri="{FF2B5EF4-FFF2-40B4-BE49-F238E27FC236}">
                <a16:creationId xmlns:a16="http://schemas.microsoft.com/office/drawing/2014/main" id="{C86B4060-0D96-4ADE-B7EA-E6F5390E9568}"/>
              </a:ext>
            </a:extLst>
          </p:cNvPr>
          <p:cNvGrpSpPr>
            <a:grpSpLocks/>
          </p:cNvGrpSpPr>
          <p:nvPr/>
        </p:nvGrpSpPr>
        <p:grpSpPr bwMode="auto">
          <a:xfrm>
            <a:off x="10325100" y="6286500"/>
            <a:ext cx="396875" cy="133350"/>
            <a:chOff x="6016" y="1069"/>
            <a:chExt cx="250" cy="84"/>
          </a:xfrm>
        </p:grpSpPr>
        <p:sp>
          <p:nvSpPr>
            <p:cNvPr id="18503" name="WordArt 71">
              <a:extLst>
                <a:ext uri="{FF2B5EF4-FFF2-40B4-BE49-F238E27FC236}">
                  <a16:creationId xmlns:a16="http://schemas.microsoft.com/office/drawing/2014/main" id="{7D91BE34-05EE-4634-AD10-01785BE4C4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6" y="10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諫早市</a:t>
              </a:r>
            </a:p>
          </p:txBody>
        </p:sp>
        <p:sp>
          <p:nvSpPr>
            <p:cNvPr id="18504" name="WordArt 72">
              <a:extLst>
                <a:ext uri="{FF2B5EF4-FFF2-40B4-BE49-F238E27FC236}">
                  <a16:creationId xmlns:a16="http://schemas.microsoft.com/office/drawing/2014/main" id="{9D93CD92-4248-412D-8DDC-67A33E5E3F7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10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諫早市</a:t>
              </a:r>
            </a:p>
          </p:txBody>
        </p:sp>
      </p:grpSp>
      <p:grpSp>
        <p:nvGrpSpPr>
          <p:cNvPr id="18505" name="Group 73">
            <a:extLst>
              <a:ext uri="{FF2B5EF4-FFF2-40B4-BE49-F238E27FC236}">
                <a16:creationId xmlns:a16="http://schemas.microsoft.com/office/drawing/2014/main" id="{5A895B08-56DA-4BBA-A541-13B476A5EF06}"/>
              </a:ext>
            </a:extLst>
          </p:cNvPr>
          <p:cNvGrpSpPr>
            <a:grpSpLocks/>
          </p:cNvGrpSpPr>
          <p:nvPr/>
        </p:nvGrpSpPr>
        <p:grpSpPr bwMode="auto">
          <a:xfrm>
            <a:off x="9686925" y="5565775"/>
            <a:ext cx="396875" cy="133350"/>
            <a:chOff x="6447" y="1069"/>
            <a:chExt cx="250" cy="84"/>
          </a:xfrm>
        </p:grpSpPr>
        <p:sp>
          <p:nvSpPr>
            <p:cNvPr id="18506" name="WordArt 74">
              <a:extLst>
                <a:ext uri="{FF2B5EF4-FFF2-40B4-BE49-F238E27FC236}">
                  <a16:creationId xmlns:a16="http://schemas.microsoft.com/office/drawing/2014/main" id="{E20BA8E5-BC41-42AD-AD4E-CFDD48D28C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7" y="10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大村市</a:t>
              </a:r>
            </a:p>
          </p:txBody>
        </p:sp>
        <p:sp>
          <p:nvSpPr>
            <p:cNvPr id="18507" name="WordArt 75">
              <a:extLst>
                <a:ext uri="{FF2B5EF4-FFF2-40B4-BE49-F238E27FC236}">
                  <a16:creationId xmlns:a16="http://schemas.microsoft.com/office/drawing/2014/main" id="{19F78BAE-1354-4949-A2B8-07B613AA69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8" y="10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大村市</a:t>
              </a:r>
            </a:p>
          </p:txBody>
        </p:sp>
      </p:grpSp>
      <p:grpSp>
        <p:nvGrpSpPr>
          <p:cNvPr id="18508" name="Group 76">
            <a:extLst>
              <a:ext uri="{FF2B5EF4-FFF2-40B4-BE49-F238E27FC236}">
                <a16:creationId xmlns:a16="http://schemas.microsoft.com/office/drawing/2014/main" id="{7639EF0C-6B8E-4E8A-8009-BB9B1BA55778}"/>
              </a:ext>
            </a:extLst>
          </p:cNvPr>
          <p:cNvGrpSpPr>
            <a:grpSpLocks/>
          </p:cNvGrpSpPr>
          <p:nvPr/>
        </p:nvGrpSpPr>
        <p:grpSpPr bwMode="auto">
          <a:xfrm>
            <a:off x="9550400" y="4845050"/>
            <a:ext cx="530225" cy="133350"/>
            <a:chOff x="7263" y="1296"/>
            <a:chExt cx="334" cy="84"/>
          </a:xfrm>
        </p:grpSpPr>
        <p:sp>
          <p:nvSpPr>
            <p:cNvPr id="18509" name="WordArt 77">
              <a:extLst>
                <a:ext uri="{FF2B5EF4-FFF2-40B4-BE49-F238E27FC236}">
                  <a16:creationId xmlns:a16="http://schemas.microsoft.com/office/drawing/2014/main" id="{26D78B9B-DA38-4231-8E44-5EB06CE0E16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3" y="129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東彼杵町</a:t>
              </a:r>
            </a:p>
          </p:txBody>
        </p:sp>
        <p:sp>
          <p:nvSpPr>
            <p:cNvPr id="18510" name="WordArt 78">
              <a:extLst>
                <a:ext uri="{FF2B5EF4-FFF2-40B4-BE49-F238E27FC236}">
                  <a16:creationId xmlns:a16="http://schemas.microsoft.com/office/drawing/2014/main" id="{9490FF9D-165D-4171-91B7-89C09207A9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4" y="129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東彼杵町</a:t>
              </a:r>
            </a:p>
          </p:txBody>
        </p:sp>
      </p:grpSp>
      <p:grpSp>
        <p:nvGrpSpPr>
          <p:cNvPr id="18511" name="Group 79">
            <a:extLst>
              <a:ext uri="{FF2B5EF4-FFF2-40B4-BE49-F238E27FC236}">
                <a16:creationId xmlns:a16="http://schemas.microsoft.com/office/drawing/2014/main" id="{97C0087A-D219-46C6-BFB0-BA7B80AAB82C}"/>
              </a:ext>
            </a:extLst>
          </p:cNvPr>
          <p:cNvGrpSpPr>
            <a:grpSpLocks/>
          </p:cNvGrpSpPr>
          <p:nvPr/>
        </p:nvGrpSpPr>
        <p:grpSpPr bwMode="auto">
          <a:xfrm>
            <a:off x="6356350" y="2865438"/>
            <a:ext cx="396875" cy="133350"/>
            <a:chOff x="6016" y="1296"/>
            <a:chExt cx="250" cy="84"/>
          </a:xfrm>
        </p:grpSpPr>
        <p:sp>
          <p:nvSpPr>
            <p:cNvPr id="18512" name="WordArt 80">
              <a:extLst>
                <a:ext uri="{FF2B5EF4-FFF2-40B4-BE49-F238E27FC236}">
                  <a16:creationId xmlns:a16="http://schemas.microsoft.com/office/drawing/2014/main" id="{5DF31FC8-3419-429F-81C8-F7EBA6C67C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6" y="129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平戸市</a:t>
              </a:r>
            </a:p>
          </p:txBody>
        </p:sp>
        <p:sp>
          <p:nvSpPr>
            <p:cNvPr id="18513" name="WordArt 81">
              <a:extLst>
                <a:ext uri="{FF2B5EF4-FFF2-40B4-BE49-F238E27FC236}">
                  <a16:creationId xmlns:a16="http://schemas.microsoft.com/office/drawing/2014/main" id="{84D9B5EB-677A-4B96-B40C-342BFF3DD8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129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平戸市</a:t>
              </a:r>
            </a:p>
          </p:txBody>
        </p:sp>
      </p:grpSp>
      <p:grpSp>
        <p:nvGrpSpPr>
          <p:cNvPr id="18514" name="Group 82">
            <a:extLst>
              <a:ext uri="{FF2B5EF4-FFF2-40B4-BE49-F238E27FC236}">
                <a16:creationId xmlns:a16="http://schemas.microsoft.com/office/drawing/2014/main" id="{1CFA765B-D47D-41CB-92D7-9E72C05B0462}"/>
              </a:ext>
            </a:extLst>
          </p:cNvPr>
          <p:cNvGrpSpPr>
            <a:grpSpLocks/>
          </p:cNvGrpSpPr>
          <p:nvPr/>
        </p:nvGrpSpPr>
        <p:grpSpPr bwMode="auto">
          <a:xfrm>
            <a:off x="7840663" y="2460625"/>
            <a:ext cx="396875" cy="133350"/>
            <a:chOff x="6447" y="1296"/>
            <a:chExt cx="250" cy="84"/>
          </a:xfrm>
        </p:grpSpPr>
        <p:sp>
          <p:nvSpPr>
            <p:cNvPr id="18515" name="WordArt 83">
              <a:extLst>
                <a:ext uri="{FF2B5EF4-FFF2-40B4-BE49-F238E27FC236}">
                  <a16:creationId xmlns:a16="http://schemas.microsoft.com/office/drawing/2014/main" id="{5FB1A1C1-6E5B-4F96-9C37-F1965D12F65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7" y="129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松浦市</a:t>
              </a:r>
            </a:p>
          </p:txBody>
        </p:sp>
        <p:sp>
          <p:nvSpPr>
            <p:cNvPr id="18516" name="WordArt 84">
              <a:extLst>
                <a:ext uri="{FF2B5EF4-FFF2-40B4-BE49-F238E27FC236}">
                  <a16:creationId xmlns:a16="http://schemas.microsoft.com/office/drawing/2014/main" id="{C93DF14C-3809-4483-A410-EDAA6E3599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8" y="129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松浦市</a:t>
              </a:r>
            </a:p>
          </p:txBody>
        </p:sp>
      </p:grpSp>
      <p:grpSp>
        <p:nvGrpSpPr>
          <p:cNvPr id="18517" name="Group 85">
            <a:extLst>
              <a:ext uri="{FF2B5EF4-FFF2-40B4-BE49-F238E27FC236}">
                <a16:creationId xmlns:a16="http://schemas.microsoft.com/office/drawing/2014/main" id="{3C13612D-B418-453C-BC37-66EFB328758A}"/>
              </a:ext>
            </a:extLst>
          </p:cNvPr>
          <p:cNvGrpSpPr>
            <a:grpSpLocks/>
          </p:cNvGrpSpPr>
          <p:nvPr/>
        </p:nvGrpSpPr>
        <p:grpSpPr bwMode="auto">
          <a:xfrm>
            <a:off x="9101138" y="4125913"/>
            <a:ext cx="530225" cy="133350"/>
            <a:chOff x="7263" y="1606"/>
            <a:chExt cx="334" cy="84"/>
          </a:xfrm>
        </p:grpSpPr>
        <p:sp>
          <p:nvSpPr>
            <p:cNvPr id="18518" name="WordArt 86">
              <a:extLst>
                <a:ext uri="{FF2B5EF4-FFF2-40B4-BE49-F238E27FC236}">
                  <a16:creationId xmlns:a16="http://schemas.microsoft.com/office/drawing/2014/main" id="{EF1AD114-74B6-4CEE-A7A4-ECDD943231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3" y="160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波佐見町</a:t>
              </a:r>
            </a:p>
          </p:txBody>
        </p:sp>
        <p:sp>
          <p:nvSpPr>
            <p:cNvPr id="18519" name="WordArt 87">
              <a:extLst>
                <a:ext uri="{FF2B5EF4-FFF2-40B4-BE49-F238E27FC236}">
                  <a16:creationId xmlns:a16="http://schemas.microsoft.com/office/drawing/2014/main" id="{5C77DD54-EEE1-4CD7-9680-569B29516B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4" y="160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波佐見町</a:t>
              </a:r>
            </a:p>
          </p:txBody>
        </p:sp>
      </p:grpSp>
      <p:grpSp>
        <p:nvGrpSpPr>
          <p:cNvPr id="18520" name="Group 88">
            <a:extLst>
              <a:ext uri="{FF2B5EF4-FFF2-40B4-BE49-F238E27FC236}">
                <a16:creationId xmlns:a16="http://schemas.microsoft.com/office/drawing/2014/main" id="{C253B0A1-35E8-49E0-8CD4-50274B788523}"/>
              </a:ext>
            </a:extLst>
          </p:cNvPr>
          <p:cNvGrpSpPr>
            <a:grpSpLocks/>
          </p:cNvGrpSpPr>
          <p:nvPr/>
        </p:nvGrpSpPr>
        <p:grpSpPr bwMode="auto">
          <a:xfrm>
            <a:off x="820738" y="3675063"/>
            <a:ext cx="396875" cy="133350"/>
            <a:chOff x="6016" y="1606"/>
            <a:chExt cx="250" cy="84"/>
          </a:xfrm>
        </p:grpSpPr>
        <p:sp>
          <p:nvSpPr>
            <p:cNvPr id="18521" name="WordArt 89">
              <a:extLst>
                <a:ext uri="{FF2B5EF4-FFF2-40B4-BE49-F238E27FC236}">
                  <a16:creationId xmlns:a16="http://schemas.microsoft.com/office/drawing/2014/main" id="{E2DA0C41-9941-4592-BBF4-4BE3A48B66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6" y="160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対馬市</a:t>
              </a:r>
            </a:p>
          </p:txBody>
        </p:sp>
        <p:sp>
          <p:nvSpPr>
            <p:cNvPr id="18522" name="WordArt 90">
              <a:extLst>
                <a:ext uri="{FF2B5EF4-FFF2-40B4-BE49-F238E27FC236}">
                  <a16:creationId xmlns:a16="http://schemas.microsoft.com/office/drawing/2014/main" id="{96562A11-A599-4109-94AD-6D4B55C44F9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160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対馬市</a:t>
              </a:r>
            </a:p>
          </p:txBody>
        </p:sp>
      </p:grpSp>
      <p:grpSp>
        <p:nvGrpSpPr>
          <p:cNvPr id="18523" name="Group 91">
            <a:extLst>
              <a:ext uri="{FF2B5EF4-FFF2-40B4-BE49-F238E27FC236}">
                <a16:creationId xmlns:a16="http://schemas.microsoft.com/office/drawing/2014/main" id="{FEE95061-3C92-4169-AE22-E2A433A2CB75}"/>
              </a:ext>
            </a:extLst>
          </p:cNvPr>
          <p:cNvGrpSpPr>
            <a:grpSpLocks/>
          </p:cNvGrpSpPr>
          <p:nvPr/>
        </p:nvGrpSpPr>
        <p:grpSpPr bwMode="auto">
          <a:xfrm>
            <a:off x="3744913" y="1425575"/>
            <a:ext cx="396875" cy="133350"/>
            <a:chOff x="6447" y="1606"/>
            <a:chExt cx="250" cy="84"/>
          </a:xfrm>
        </p:grpSpPr>
        <p:sp>
          <p:nvSpPr>
            <p:cNvPr id="18524" name="WordArt 92">
              <a:extLst>
                <a:ext uri="{FF2B5EF4-FFF2-40B4-BE49-F238E27FC236}">
                  <a16:creationId xmlns:a16="http://schemas.microsoft.com/office/drawing/2014/main" id="{E9DA0EE8-5661-417E-A3CF-E91612DFE2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7" y="160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壱岐市</a:t>
              </a:r>
            </a:p>
          </p:txBody>
        </p:sp>
        <p:sp>
          <p:nvSpPr>
            <p:cNvPr id="18525" name="WordArt 93">
              <a:extLst>
                <a:ext uri="{FF2B5EF4-FFF2-40B4-BE49-F238E27FC236}">
                  <a16:creationId xmlns:a16="http://schemas.microsoft.com/office/drawing/2014/main" id="{62C952A4-A4C3-464F-8DB3-2940286D4ED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8" y="160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壱岐市</a:t>
              </a:r>
            </a:p>
          </p:txBody>
        </p:sp>
      </p:grpSp>
      <p:grpSp>
        <p:nvGrpSpPr>
          <p:cNvPr id="18526" name="Group 94">
            <a:extLst>
              <a:ext uri="{FF2B5EF4-FFF2-40B4-BE49-F238E27FC236}">
                <a16:creationId xmlns:a16="http://schemas.microsoft.com/office/drawing/2014/main" id="{4E54DD1E-99E8-4244-8304-C8476525CD59}"/>
              </a:ext>
            </a:extLst>
          </p:cNvPr>
          <p:cNvGrpSpPr>
            <a:grpSpLocks/>
          </p:cNvGrpSpPr>
          <p:nvPr/>
        </p:nvGrpSpPr>
        <p:grpSpPr bwMode="auto">
          <a:xfrm>
            <a:off x="3879850" y="3314700"/>
            <a:ext cx="530225" cy="133350"/>
            <a:chOff x="7263" y="1863"/>
            <a:chExt cx="334" cy="84"/>
          </a:xfrm>
        </p:grpSpPr>
        <p:sp>
          <p:nvSpPr>
            <p:cNvPr id="18527" name="WordArt 95">
              <a:extLst>
                <a:ext uri="{FF2B5EF4-FFF2-40B4-BE49-F238E27FC236}">
                  <a16:creationId xmlns:a16="http://schemas.microsoft.com/office/drawing/2014/main" id="{4F499D19-3398-460B-97D2-78D37CDED0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3" y="186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小値賀町</a:t>
              </a:r>
            </a:p>
          </p:txBody>
        </p:sp>
        <p:sp>
          <p:nvSpPr>
            <p:cNvPr id="18528" name="WordArt 96">
              <a:extLst>
                <a:ext uri="{FF2B5EF4-FFF2-40B4-BE49-F238E27FC236}">
                  <a16:creationId xmlns:a16="http://schemas.microsoft.com/office/drawing/2014/main" id="{8A0C9695-6976-4684-A282-17B171C0EDB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4" y="186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小値賀町</a:t>
              </a:r>
            </a:p>
          </p:txBody>
        </p:sp>
      </p:grpSp>
      <p:grpSp>
        <p:nvGrpSpPr>
          <p:cNvPr id="18529" name="Group 97">
            <a:extLst>
              <a:ext uri="{FF2B5EF4-FFF2-40B4-BE49-F238E27FC236}">
                <a16:creationId xmlns:a16="http://schemas.microsoft.com/office/drawing/2014/main" id="{1FCDF9BD-4AB6-4E1B-B38E-8129EFDCFAE5}"/>
              </a:ext>
            </a:extLst>
          </p:cNvPr>
          <p:cNvGrpSpPr>
            <a:grpSpLocks/>
          </p:cNvGrpSpPr>
          <p:nvPr/>
        </p:nvGrpSpPr>
        <p:grpSpPr bwMode="auto">
          <a:xfrm>
            <a:off x="1585913" y="7591425"/>
            <a:ext cx="396875" cy="133350"/>
            <a:chOff x="6016" y="1863"/>
            <a:chExt cx="250" cy="84"/>
          </a:xfrm>
        </p:grpSpPr>
        <p:sp>
          <p:nvSpPr>
            <p:cNvPr id="18530" name="WordArt 98">
              <a:extLst>
                <a:ext uri="{FF2B5EF4-FFF2-40B4-BE49-F238E27FC236}">
                  <a16:creationId xmlns:a16="http://schemas.microsoft.com/office/drawing/2014/main" id="{D371DBBB-542D-4D7B-A20B-4673B50DDB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6" y="186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五島市</a:t>
              </a:r>
            </a:p>
          </p:txBody>
        </p:sp>
        <p:sp>
          <p:nvSpPr>
            <p:cNvPr id="18531" name="WordArt 99">
              <a:extLst>
                <a:ext uri="{FF2B5EF4-FFF2-40B4-BE49-F238E27FC236}">
                  <a16:creationId xmlns:a16="http://schemas.microsoft.com/office/drawing/2014/main" id="{CCB49F50-F1D4-426B-B134-102B192138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186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五島市</a:t>
              </a:r>
            </a:p>
          </p:txBody>
        </p:sp>
      </p:grpSp>
      <p:grpSp>
        <p:nvGrpSpPr>
          <p:cNvPr id="18532" name="Group 100">
            <a:extLst>
              <a:ext uri="{FF2B5EF4-FFF2-40B4-BE49-F238E27FC236}">
                <a16:creationId xmlns:a16="http://schemas.microsoft.com/office/drawing/2014/main" id="{9E5D5963-3865-4EC3-93A1-6E408474BDCD}"/>
              </a:ext>
            </a:extLst>
          </p:cNvPr>
          <p:cNvGrpSpPr>
            <a:grpSpLocks/>
          </p:cNvGrpSpPr>
          <p:nvPr/>
        </p:nvGrpSpPr>
        <p:grpSpPr bwMode="auto">
          <a:xfrm>
            <a:off x="7750175" y="5249863"/>
            <a:ext cx="396875" cy="133350"/>
            <a:chOff x="6447" y="1863"/>
            <a:chExt cx="250" cy="84"/>
          </a:xfrm>
        </p:grpSpPr>
        <p:sp>
          <p:nvSpPr>
            <p:cNvPr id="18533" name="WordArt 101">
              <a:extLst>
                <a:ext uri="{FF2B5EF4-FFF2-40B4-BE49-F238E27FC236}">
                  <a16:creationId xmlns:a16="http://schemas.microsoft.com/office/drawing/2014/main" id="{8D45B6D5-19B3-4E7B-8DBA-C1B6AEA0D3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7" y="186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西海市</a:t>
              </a:r>
            </a:p>
          </p:txBody>
        </p:sp>
        <p:sp>
          <p:nvSpPr>
            <p:cNvPr id="18534" name="WordArt 102">
              <a:extLst>
                <a:ext uri="{FF2B5EF4-FFF2-40B4-BE49-F238E27FC236}">
                  <a16:creationId xmlns:a16="http://schemas.microsoft.com/office/drawing/2014/main" id="{A7268421-3131-439B-B1FD-700500936E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8" y="186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西海市</a:t>
              </a:r>
            </a:p>
          </p:txBody>
        </p:sp>
      </p:grpSp>
      <p:grpSp>
        <p:nvGrpSpPr>
          <p:cNvPr id="18535" name="Group 103">
            <a:extLst>
              <a:ext uri="{FF2B5EF4-FFF2-40B4-BE49-F238E27FC236}">
                <a16:creationId xmlns:a16="http://schemas.microsoft.com/office/drawing/2014/main" id="{5E524338-2EA7-43DF-9D2C-B8D0C532FE0A}"/>
              </a:ext>
            </a:extLst>
          </p:cNvPr>
          <p:cNvGrpSpPr>
            <a:grpSpLocks/>
          </p:cNvGrpSpPr>
          <p:nvPr/>
        </p:nvGrpSpPr>
        <p:grpSpPr bwMode="auto">
          <a:xfrm>
            <a:off x="3521075" y="5114925"/>
            <a:ext cx="530225" cy="133350"/>
            <a:chOff x="7263" y="2090"/>
            <a:chExt cx="334" cy="84"/>
          </a:xfrm>
        </p:grpSpPr>
        <p:sp>
          <p:nvSpPr>
            <p:cNvPr id="18536" name="WordArt 104">
              <a:extLst>
                <a:ext uri="{FF2B5EF4-FFF2-40B4-BE49-F238E27FC236}">
                  <a16:creationId xmlns:a16="http://schemas.microsoft.com/office/drawing/2014/main" id="{28572355-790A-4385-8921-E1A896C305E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3" y="209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新上五島町</a:t>
              </a:r>
            </a:p>
          </p:txBody>
        </p:sp>
        <p:sp>
          <p:nvSpPr>
            <p:cNvPr id="18537" name="WordArt 105">
              <a:extLst>
                <a:ext uri="{FF2B5EF4-FFF2-40B4-BE49-F238E27FC236}">
                  <a16:creationId xmlns:a16="http://schemas.microsoft.com/office/drawing/2014/main" id="{CC1BF228-CDAF-486C-A2E6-7BE1E085DD8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4" y="209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新上五島町</a:t>
              </a:r>
            </a:p>
          </p:txBody>
        </p:sp>
      </p:grpSp>
      <p:grpSp>
        <p:nvGrpSpPr>
          <p:cNvPr id="18538" name="Group 106">
            <a:extLst>
              <a:ext uri="{FF2B5EF4-FFF2-40B4-BE49-F238E27FC236}">
                <a16:creationId xmlns:a16="http://schemas.microsoft.com/office/drawing/2014/main" id="{21C3CD8B-CEF0-4B96-AF5E-7675106851A7}"/>
              </a:ext>
            </a:extLst>
          </p:cNvPr>
          <p:cNvGrpSpPr>
            <a:grpSpLocks/>
          </p:cNvGrpSpPr>
          <p:nvPr/>
        </p:nvGrpSpPr>
        <p:grpSpPr bwMode="auto">
          <a:xfrm>
            <a:off x="11350625" y="6691313"/>
            <a:ext cx="396875" cy="133350"/>
            <a:chOff x="6016" y="2090"/>
            <a:chExt cx="250" cy="84"/>
          </a:xfrm>
        </p:grpSpPr>
        <p:sp>
          <p:nvSpPr>
            <p:cNvPr id="18539" name="WordArt 107">
              <a:extLst>
                <a:ext uri="{FF2B5EF4-FFF2-40B4-BE49-F238E27FC236}">
                  <a16:creationId xmlns:a16="http://schemas.microsoft.com/office/drawing/2014/main" id="{661F86CC-F157-455D-8115-5A202F94B04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6" y="20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雲仙市</a:t>
              </a:r>
            </a:p>
          </p:txBody>
        </p:sp>
        <p:sp>
          <p:nvSpPr>
            <p:cNvPr id="18540" name="WordArt 108">
              <a:extLst>
                <a:ext uri="{FF2B5EF4-FFF2-40B4-BE49-F238E27FC236}">
                  <a16:creationId xmlns:a16="http://schemas.microsoft.com/office/drawing/2014/main" id="{A4214230-2769-4EAF-BB4C-242FC6AC52B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20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雲仙市</a:t>
              </a:r>
            </a:p>
          </p:txBody>
        </p:sp>
      </p:grpSp>
      <p:grpSp>
        <p:nvGrpSpPr>
          <p:cNvPr id="18541" name="Group 109">
            <a:extLst>
              <a:ext uri="{FF2B5EF4-FFF2-40B4-BE49-F238E27FC236}">
                <a16:creationId xmlns:a16="http://schemas.microsoft.com/office/drawing/2014/main" id="{41D5244D-E439-4C8F-9D93-33C6C9B064DF}"/>
              </a:ext>
            </a:extLst>
          </p:cNvPr>
          <p:cNvGrpSpPr>
            <a:grpSpLocks/>
          </p:cNvGrpSpPr>
          <p:nvPr/>
        </p:nvGrpSpPr>
        <p:grpSpPr bwMode="auto">
          <a:xfrm>
            <a:off x="9101138" y="6556375"/>
            <a:ext cx="396875" cy="133350"/>
            <a:chOff x="6447" y="2090"/>
            <a:chExt cx="250" cy="84"/>
          </a:xfrm>
        </p:grpSpPr>
        <p:sp>
          <p:nvSpPr>
            <p:cNvPr id="18542" name="WordArt 110">
              <a:extLst>
                <a:ext uri="{FF2B5EF4-FFF2-40B4-BE49-F238E27FC236}">
                  <a16:creationId xmlns:a16="http://schemas.microsoft.com/office/drawing/2014/main" id="{7B8DDDFA-0BC2-4C89-81EC-6F3DC688FA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7" y="20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長与町</a:t>
              </a:r>
            </a:p>
          </p:txBody>
        </p:sp>
        <p:sp>
          <p:nvSpPr>
            <p:cNvPr id="18543" name="WordArt 111">
              <a:extLst>
                <a:ext uri="{FF2B5EF4-FFF2-40B4-BE49-F238E27FC236}">
                  <a16:creationId xmlns:a16="http://schemas.microsoft.com/office/drawing/2014/main" id="{FA460DBD-F3C0-4659-9112-CB13662FC4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8" y="20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長与町</a:t>
              </a:r>
            </a:p>
          </p:txBody>
        </p:sp>
      </p:grpSp>
      <p:grpSp>
        <p:nvGrpSpPr>
          <p:cNvPr id="18544" name="Group 112">
            <a:extLst>
              <a:ext uri="{FF2B5EF4-FFF2-40B4-BE49-F238E27FC236}">
                <a16:creationId xmlns:a16="http://schemas.microsoft.com/office/drawing/2014/main" id="{D52B40A6-0C40-448D-9EEB-13308512E01F}"/>
              </a:ext>
            </a:extLst>
          </p:cNvPr>
          <p:cNvGrpSpPr>
            <a:grpSpLocks/>
          </p:cNvGrpSpPr>
          <p:nvPr/>
        </p:nvGrpSpPr>
        <p:grpSpPr bwMode="auto">
          <a:xfrm>
            <a:off x="8605838" y="6375400"/>
            <a:ext cx="396875" cy="133350"/>
            <a:chOff x="6137" y="2400"/>
            <a:chExt cx="250" cy="84"/>
          </a:xfrm>
        </p:grpSpPr>
        <p:sp>
          <p:nvSpPr>
            <p:cNvPr id="18545" name="WordArt 113">
              <a:extLst>
                <a:ext uri="{FF2B5EF4-FFF2-40B4-BE49-F238E27FC236}">
                  <a16:creationId xmlns:a16="http://schemas.microsoft.com/office/drawing/2014/main" id="{240DF3E5-70AE-43CC-8D6C-0E5428F7FC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37" y="240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時津町</a:t>
              </a:r>
            </a:p>
          </p:txBody>
        </p:sp>
        <p:sp>
          <p:nvSpPr>
            <p:cNvPr id="18546" name="WordArt 114">
              <a:extLst>
                <a:ext uri="{FF2B5EF4-FFF2-40B4-BE49-F238E27FC236}">
                  <a16:creationId xmlns:a16="http://schemas.microsoft.com/office/drawing/2014/main" id="{5CB169B7-064A-477D-923B-94C3C843043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38" y="240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時津町</a:t>
              </a:r>
            </a:p>
          </p:txBody>
        </p:sp>
      </p:grpSp>
      <p:grpSp>
        <p:nvGrpSpPr>
          <p:cNvPr id="18547" name="Group 115">
            <a:extLst>
              <a:ext uri="{FF2B5EF4-FFF2-40B4-BE49-F238E27FC236}">
                <a16:creationId xmlns:a16="http://schemas.microsoft.com/office/drawing/2014/main" id="{AF775BF9-C6F4-4D93-A1E5-95A42DDD38AC}"/>
              </a:ext>
            </a:extLst>
          </p:cNvPr>
          <p:cNvGrpSpPr>
            <a:grpSpLocks/>
          </p:cNvGrpSpPr>
          <p:nvPr/>
        </p:nvGrpSpPr>
        <p:grpSpPr bwMode="auto">
          <a:xfrm>
            <a:off x="8786813" y="4575175"/>
            <a:ext cx="396875" cy="133350"/>
            <a:chOff x="6568" y="2400"/>
            <a:chExt cx="250" cy="84"/>
          </a:xfrm>
        </p:grpSpPr>
        <p:sp>
          <p:nvSpPr>
            <p:cNvPr id="18548" name="WordArt 116">
              <a:extLst>
                <a:ext uri="{FF2B5EF4-FFF2-40B4-BE49-F238E27FC236}">
                  <a16:creationId xmlns:a16="http://schemas.microsoft.com/office/drawing/2014/main" id="{D18FA965-0278-468C-865F-C15EC7F9BE1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68" y="240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川棚町</a:t>
              </a:r>
            </a:p>
          </p:txBody>
        </p:sp>
        <p:sp>
          <p:nvSpPr>
            <p:cNvPr id="18549" name="WordArt 117">
              <a:extLst>
                <a:ext uri="{FF2B5EF4-FFF2-40B4-BE49-F238E27FC236}">
                  <a16:creationId xmlns:a16="http://schemas.microsoft.com/office/drawing/2014/main" id="{DA90706B-DBD8-4990-B63E-31A939A6F7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69" y="240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川棚町</a:t>
              </a:r>
            </a:p>
          </p:txBody>
        </p:sp>
      </p:grpSp>
      <p:grpSp>
        <p:nvGrpSpPr>
          <p:cNvPr id="18550" name="Group 118">
            <a:extLst>
              <a:ext uri="{FF2B5EF4-FFF2-40B4-BE49-F238E27FC236}">
                <a16:creationId xmlns:a16="http://schemas.microsoft.com/office/drawing/2014/main" id="{5B1EFA99-A455-49A9-A5A4-DBEEA6A8543F}"/>
              </a:ext>
            </a:extLst>
          </p:cNvPr>
          <p:cNvGrpSpPr>
            <a:grpSpLocks/>
          </p:cNvGrpSpPr>
          <p:nvPr/>
        </p:nvGrpSpPr>
        <p:grpSpPr bwMode="auto">
          <a:xfrm>
            <a:off x="7570788" y="3314700"/>
            <a:ext cx="396875" cy="133350"/>
            <a:chOff x="6568" y="2657"/>
            <a:chExt cx="250" cy="84"/>
          </a:xfrm>
        </p:grpSpPr>
        <p:sp>
          <p:nvSpPr>
            <p:cNvPr id="18551" name="WordArt 119">
              <a:extLst>
                <a:ext uri="{FF2B5EF4-FFF2-40B4-BE49-F238E27FC236}">
                  <a16:creationId xmlns:a16="http://schemas.microsoft.com/office/drawing/2014/main" id="{7B0B5A05-FD5C-46A8-92AC-145B41487F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68" y="265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佐々町</a:t>
              </a:r>
            </a:p>
          </p:txBody>
        </p:sp>
        <p:sp>
          <p:nvSpPr>
            <p:cNvPr id="18552" name="WordArt 120">
              <a:extLst>
                <a:ext uri="{FF2B5EF4-FFF2-40B4-BE49-F238E27FC236}">
                  <a16:creationId xmlns:a16="http://schemas.microsoft.com/office/drawing/2014/main" id="{28CA539E-39D7-44B6-A23F-C9799CAB87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69" y="265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佐々町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2">
            <a:extLst>
              <a:ext uri="{FF2B5EF4-FFF2-40B4-BE49-F238E27FC236}">
                <a16:creationId xmlns:a16="http://schemas.microsoft.com/office/drawing/2014/main" id="{8E8A64B8-5490-425E-965C-EA5198022198}"/>
              </a:ext>
            </a:extLst>
          </p:cNvPr>
          <p:cNvGrpSpPr>
            <a:grpSpLocks/>
          </p:cNvGrpSpPr>
          <p:nvPr/>
        </p:nvGrpSpPr>
        <p:grpSpPr bwMode="auto">
          <a:xfrm>
            <a:off x="279400" y="839788"/>
            <a:ext cx="12242800" cy="7921625"/>
            <a:chOff x="176" y="529"/>
            <a:chExt cx="7712" cy="4990"/>
          </a:xfrm>
        </p:grpSpPr>
        <p:sp>
          <p:nvSpPr>
            <p:cNvPr id="22531" name="Freeform 3">
              <a:extLst>
                <a:ext uri="{FF2B5EF4-FFF2-40B4-BE49-F238E27FC236}">
                  <a16:creationId xmlns:a16="http://schemas.microsoft.com/office/drawing/2014/main" id="{A648D6B5-F86C-460D-B816-3F78D406E2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1777"/>
              <a:ext cx="341" cy="340"/>
            </a:xfrm>
            <a:custGeom>
              <a:avLst/>
              <a:gdLst>
                <a:gd name="T0" fmla="*/ 341 w 341"/>
                <a:gd name="T1" fmla="*/ 0 h 340"/>
                <a:gd name="T2" fmla="*/ 341 w 341"/>
                <a:gd name="T3" fmla="*/ 340 h 340"/>
                <a:gd name="T4" fmla="*/ 114 w 341"/>
                <a:gd name="T5" fmla="*/ 340 h 340"/>
                <a:gd name="T6" fmla="*/ 114 w 341"/>
                <a:gd name="T7" fmla="*/ 226 h 340"/>
                <a:gd name="T8" fmla="*/ 0 w 341"/>
                <a:gd name="T9" fmla="*/ 226 h 340"/>
                <a:gd name="T10" fmla="*/ 0 w 341"/>
                <a:gd name="T11" fmla="*/ 113 h 340"/>
                <a:gd name="T12" fmla="*/ 227 w 341"/>
                <a:gd name="T13" fmla="*/ 113 h 340"/>
                <a:gd name="T14" fmla="*/ 227 w 341"/>
                <a:gd name="T15" fmla="*/ 0 h 340"/>
                <a:gd name="T16" fmla="*/ 341 w 341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" h="340">
                  <a:moveTo>
                    <a:pt x="341" y="0"/>
                  </a:moveTo>
                  <a:lnTo>
                    <a:pt x="341" y="340"/>
                  </a:lnTo>
                  <a:lnTo>
                    <a:pt x="114" y="340"/>
                  </a:lnTo>
                  <a:lnTo>
                    <a:pt x="114" y="226"/>
                  </a:lnTo>
                  <a:lnTo>
                    <a:pt x="0" y="226"/>
                  </a:lnTo>
                  <a:lnTo>
                    <a:pt x="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2" name="Freeform 4">
              <a:extLst>
                <a:ext uri="{FF2B5EF4-FFF2-40B4-BE49-F238E27FC236}">
                  <a16:creationId xmlns:a16="http://schemas.microsoft.com/office/drawing/2014/main" id="{FCC8001F-3E8D-4C6F-A589-E328308FAA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" y="529"/>
              <a:ext cx="1021" cy="2041"/>
            </a:xfrm>
            <a:custGeom>
              <a:avLst/>
              <a:gdLst>
                <a:gd name="T0" fmla="*/ 567 w 1021"/>
                <a:gd name="T1" fmla="*/ 2041 h 2041"/>
                <a:gd name="T2" fmla="*/ 340 w 1021"/>
                <a:gd name="T3" fmla="*/ 2041 h 2041"/>
                <a:gd name="T4" fmla="*/ 340 w 1021"/>
                <a:gd name="T5" fmla="*/ 1928 h 2041"/>
                <a:gd name="T6" fmla="*/ 454 w 1021"/>
                <a:gd name="T7" fmla="*/ 1928 h 2041"/>
                <a:gd name="T8" fmla="*/ 454 w 1021"/>
                <a:gd name="T9" fmla="*/ 1815 h 2041"/>
                <a:gd name="T10" fmla="*/ 0 w 1021"/>
                <a:gd name="T11" fmla="*/ 1815 h 2041"/>
                <a:gd name="T12" fmla="*/ 1 w 1021"/>
                <a:gd name="T13" fmla="*/ 1701 h 2041"/>
                <a:gd name="T14" fmla="*/ 114 w 1021"/>
                <a:gd name="T15" fmla="*/ 1701 h 2041"/>
                <a:gd name="T16" fmla="*/ 114 w 1021"/>
                <a:gd name="T17" fmla="*/ 1361 h 2041"/>
                <a:gd name="T18" fmla="*/ 227 w 1021"/>
                <a:gd name="T19" fmla="*/ 1361 h 2041"/>
                <a:gd name="T20" fmla="*/ 227 w 1021"/>
                <a:gd name="T21" fmla="*/ 1021 h 2041"/>
                <a:gd name="T22" fmla="*/ 227 w 1021"/>
                <a:gd name="T23" fmla="*/ 907 h 2041"/>
                <a:gd name="T24" fmla="*/ 340 w 1021"/>
                <a:gd name="T25" fmla="*/ 907 h 2041"/>
                <a:gd name="T26" fmla="*/ 340 w 1021"/>
                <a:gd name="T27" fmla="*/ 794 h 2041"/>
                <a:gd name="T28" fmla="*/ 227 w 1021"/>
                <a:gd name="T29" fmla="*/ 794 h 2041"/>
                <a:gd name="T30" fmla="*/ 227 w 1021"/>
                <a:gd name="T31" fmla="*/ 567 h 2041"/>
                <a:gd name="T32" fmla="*/ 340 w 1021"/>
                <a:gd name="T33" fmla="*/ 567 h 2041"/>
                <a:gd name="T34" fmla="*/ 340 w 1021"/>
                <a:gd name="T35" fmla="*/ 340 h 2041"/>
                <a:gd name="T36" fmla="*/ 681 w 1021"/>
                <a:gd name="T37" fmla="*/ 340 h 2041"/>
                <a:gd name="T38" fmla="*/ 681 w 1021"/>
                <a:gd name="T39" fmla="*/ 114 h 2041"/>
                <a:gd name="T40" fmla="*/ 794 w 1021"/>
                <a:gd name="T41" fmla="*/ 114 h 2041"/>
                <a:gd name="T42" fmla="*/ 794 w 1021"/>
                <a:gd name="T43" fmla="*/ 0 h 2041"/>
                <a:gd name="T44" fmla="*/ 1021 w 1021"/>
                <a:gd name="T45" fmla="*/ 0 h 2041"/>
                <a:gd name="T46" fmla="*/ 1021 w 1021"/>
                <a:gd name="T47" fmla="*/ 794 h 2041"/>
                <a:gd name="T48" fmla="*/ 907 w 1021"/>
                <a:gd name="T49" fmla="*/ 794 h 2041"/>
                <a:gd name="T50" fmla="*/ 907 w 1021"/>
                <a:gd name="T51" fmla="*/ 1021 h 2041"/>
                <a:gd name="T52" fmla="*/ 794 w 1021"/>
                <a:gd name="T53" fmla="*/ 1021 h 2041"/>
                <a:gd name="T54" fmla="*/ 794 w 1021"/>
                <a:gd name="T55" fmla="*/ 1134 h 2041"/>
                <a:gd name="T56" fmla="*/ 681 w 1021"/>
                <a:gd name="T57" fmla="*/ 1134 h 2041"/>
                <a:gd name="T58" fmla="*/ 681 w 1021"/>
                <a:gd name="T59" fmla="*/ 1248 h 2041"/>
                <a:gd name="T60" fmla="*/ 567 w 1021"/>
                <a:gd name="T61" fmla="*/ 1248 h 2041"/>
                <a:gd name="T62" fmla="*/ 567 w 1021"/>
                <a:gd name="T63" fmla="*/ 1361 h 2041"/>
                <a:gd name="T64" fmla="*/ 681 w 1021"/>
                <a:gd name="T65" fmla="*/ 1361 h 2041"/>
                <a:gd name="T66" fmla="*/ 681 w 1021"/>
                <a:gd name="T67" fmla="*/ 1701 h 2041"/>
                <a:gd name="T68" fmla="*/ 794 w 1021"/>
                <a:gd name="T69" fmla="*/ 1701 h 2041"/>
                <a:gd name="T70" fmla="*/ 794 w 1021"/>
                <a:gd name="T71" fmla="*/ 1815 h 2041"/>
                <a:gd name="T72" fmla="*/ 681 w 1021"/>
                <a:gd name="T73" fmla="*/ 1815 h 2041"/>
                <a:gd name="T74" fmla="*/ 681 w 1021"/>
                <a:gd name="T75" fmla="*/ 1928 h 2041"/>
                <a:gd name="T76" fmla="*/ 567 w 1021"/>
                <a:gd name="T77" fmla="*/ 1928 h 2041"/>
                <a:gd name="T78" fmla="*/ 567 w 1021"/>
                <a:gd name="T79" fmla="*/ 2041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21" h="2041">
                  <a:moveTo>
                    <a:pt x="567" y="2041"/>
                  </a:moveTo>
                  <a:lnTo>
                    <a:pt x="340" y="2041"/>
                  </a:lnTo>
                  <a:lnTo>
                    <a:pt x="340" y="1928"/>
                  </a:lnTo>
                  <a:lnTo>
                    <a:pt x="454" y="1928"/>
                  </a:lnTo>
                  <a:lnTo>
                    <a:pt x="454" y="1815"/>
                  </a:lnTo>
                  <a:lnTo>
                    <a:pt x="0" y="1815"/>
                  </a:lnTo>
                  <a:lnTo>
                    <a:pt x="1" y="1701"/>
                  </a:lnTo>
                  <a:lnTo>
                    <a:pt x="114" y="1701"/>
                  </a:lnTo>
                  <a:lnTo>
                    <a:pt x="114" y="1361"/>
                  </a:lnTo>
                  <a:lnTo>
                    <a:pt x="227" y="1361"/>
                  </a:lnTo>
                  <a:lnTo>
                    <a:pt x="227" y="1021"/>
                  </a:lnTo>
                  <a:lnTo>
                    <a:pt x="227" y="907"/>
                  </a:lnTo>
                  <a:lnTo>
                    <a:pt x="340" y="907"/>
                  </a:lnTo>
                  <a:lnTo>
                    <a:pt x="340" y="794"/>
                  </a:lnTo>
                  <a:lnTo>
                    <a:pt x="227" y="794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340"/>
                  </a:lnTo>
                  <a:lnTo>
                    <a:pt x="681" y="340"/>
                  </a:lnTo>
                  <a:lnTo>
                    <a:pt x="681" y="114"/>
                  </a:lnTo>
                  <a:lnTo>
                    <a:pt x="794" y="114"/>
                  </a:lnTo>
                  <a:lnTo>
                    <a:pt x="794" y="0"/>
                  </a:lnTo>
                  <a:lnTo>
                    <a:pt x="1021" y="0"/>
                  </a:lnTo>
                  <a:lnTo>
                    <a:pt x="1021" y="794"/>
                  </a:lnTo>
                  <a:lnTo>
                    <a:pt x="907" y="794"/>
                  </a:lnTo>
                  <a:lnTo>
                    <a:pt x="907" y="1021"/>
                  </a:lnTo>
                  <a:lnTo>
                    <a:pt x="794" y="1021"/>
                  </a:lnTo>
                  <a:lnTo>
                    <a:pt x="794" y="1134"/>
                  </a:lnTo>
                  <a:lnTo>
                    <a:pt x="681" y="1134"/>
                  </a:lnTo>
                  <a:lnTo>
                    <a:pt x="681" y="1248"/>
                  </a:lnTo>
                  <a:lnTo>
                    <a:pt x="567" y="1248"/>
                  </a:lnTo>
                  <a:lnTo>
                    <a:pt x="567" y="1361"/>
                  </a:lnTo>
                  <a:lnTo>
                    <a:pt x="681" y="1361"/>
                  </a:lnTo>
                  <a:lnTo>
                    <a:pt x="681" y="1701"/>
                  </a:lnTo>
                  <a:lnTo>
                    <a:pt x="794" y="1701"/>
                  </a:lnTo>
                  <a:lnTo>
                    <a:pt x="794" y="1815"/>
                  </a:lnTo>
                  <a:lnTo>
                    <a:pt x="681" y="1815"/>
                  </a:lnTo>
                  <a:lnTo>
                    <a:pt x="681" y="1928"/>
                  </a:lnTo>
                  <a:lnTo>
                    <a:pt x="567" y="1928"/>
                  </a:lnTo>
                  <a:lnTo>
                    <a:pt x="567" y="204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3" name="Freeform 5">
              <a:extLst>
                <a:ext uri="{FF2B5EF4-FFF2-40B4-BE49-F238E27FC236}">
                  <a16:creationId xmlns:a16="http://schemas.microsoft.com/office/drawing/2014/main" id="{FF4CE794-0870-41EF-8738-44B7F2F744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" y="2457"/>
              <a:ext cx="908" cy="1247"/>
            </a:xfrm>
            <a:custGeom>
              <a:avLst/>
              <a:gdLst>
                <a:gd name="T0" fmla="*/ 908 w 908"/>
                <a:gd name="T1" fmla="*/ 113 h 1247"/>
                <a:gd name="T2" fmla="*/ 454 w 908"/>
                <a:gd name="T3" fmla="*/ 113 h 1247"/>
                <a:gd name="T4" fmla="*/ 454 w 908"/>
                <a:gd name="T5" fmla="*/ 0 h 1247"/>
                <a:gd name="T6" fmla="*/ 341 w 908"/>
                <a:gd name="T7" fmla="*/ 0 h 1247"/>
                <a:gd name="T8" fmla="*/ 341 w 908"/>
                <a:gd name="T9" fmla="*/ 113 h 1247"/>
                <a:gd name="T10" fmla="*/ 227 w 908"/>
                <a:gd name="T11" fmla="*/ 113 h 1247"/>
                <a:gd name="T12" fmla="*/ 227 w 908"/>
                <a:gd name="T13" fmla="*/ 0 h 1247"/>
                <a:gd name="T14" fmla="*/ 114 w 908"/>
                <a:gd name="T15" fmla="*/ 0 h 1247"/>
                <a:gd name="T16" fmla="*/ 114 w 908"/>
                <a:gd name="T17" fmla="*/ 227 h 1247"/>
                <a:gd name="T18" fmla="*/ 0 w 908"/>
                <a:gd name="T19" fmla="*/ 227 h 1247"/>
                <a:gd name="T20" fmla="*/ 0 w 908"/>
                <a:gd name="T21" fmla="*/ 1021 h 1247"/>
                <a:gd name="T22" fmla="*/ 114 w 908"/>
                <a:gd name="T23" fmla="*/ 1021 h 1247"/>
                <a:gd name="T24" fmla="*/ 114 w 908"/>
                <a:gd name="T25" fmla="*/ 1247 h 1247"/>
                <a:gd name="T26" fmla="*/ 227 w 908"/>
                <a:gd name="T27" fmla="*/ 1247 h 1247"/>
                <a:gd name="T28" fmla="*/ 227 w 908"/>
                <a:gd name="T29" fmla="*/ 1134 h 1247"/>
                <a:gd name="T30" fmla="*/ 341 w 908"/>
                <a:gd name="T31" fmla="*/ 1134 h 1247"/>
                <a:gd name="T32" fmla="*/ 341 w 908"/>
                <a:gd name="T33" fmla="*/ 1021 h 1247"/>
                <a:gd name="T34" fmla="*/ 454 w 908"/>
                <a:gd name="T35" fmla="*/ 1021 h 1247"/>
                <a:gd name="T36" fmla="*/ 454 w 908"/>
                <a:gd name="T37" fmla="*/ 794 h 1247"/>
                <a:gd name="T38" fmla="*/ 567 w 908"/>
                <a:gd name="T39" fmla="*/ 794 h 1247"/>
                <a:gd name="T40" fmla="*/ 567 w 908"/>
                <a:gd name="T41" fmla="*/ 227 h 1247"/>
                <a:gd name="T42" fmla="*/ 908 w 908"/>
                <a:gd name="T43" fmla="*/ 227 h 1247"/>
                <a:gd name="T44" fmla="*/ 908 w 908"/>
                <a:gd name="T45" fmla="*/ 113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8" h="1247">
                  <a:moveTo>
                    <a:pt x="908" y="113"/>
                  </a:moveTo>
                  <a:lnTo>
                    <a:pt x="454" y="113"/>
                  </a:lnTo>
                  <a:lnTo>
                    <a:pt x="454" y="0"/>
                  </a:lnTo>
                  <a:lnTo>
                    <a:pt x="341" y="0"/>
                  </a:lnTo>
                  <a:lnTo>
                    <a:pt x="341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1021"/>
                  </a:lnTo>
                  <a:lnTo>
                    <a:pt x="114" y="1021"/>
                  </a:lnTo>
                  <a:lnTo>
                    <a:pt x="114" y="1247"/>
                  </a:lnTo>
                  <a:lnTo>
                    <a:pt x="227" y="1247"/>
                  </a:lnTo>
                  <a:lnTo>
                    <a:pt x="227" y="1134"/>
                  </a:lnTo>
                  <a:lnTo>
                    <a:pt x="341" y="1134"/>
                  </a:lnTo>
                  <a:lnTo>
                    <a:pt x="341" y="1021"/>
                  </a:lnTo>
                  <a:lnTo>
                    <a:pt x="454" y="1021"/>
                  </a:lnTo>
                  <a:lnTo>
                    <a:pt x="454" y="794"/>
                  </a:lnTo>
                  <a:lnTo>
                    <a:pt x="567" y="794"/>
                  </a:lnTo>
                  <a:lnTo>
                    <a:pt x="567" y="227"/>
                  </a:lnTo>
                  <a:lnTo>
                    <a:pt x="908" y="227"/>
                  </a:lnTo>
                  <a:lnTo>
                    <a:pt x="908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4" name="Freeform 6">
              <a:extLst>
                <a:ext uri="{FF2B5EF4-FFF2-40B4-BE49-F238E27FC236}">
                  <a16:creationId xmlns:a16="http://schemas.microsoft.com/office/drawing/2014/main" id="{C19B6134-DCF4-46C2-B208-F2F4FF746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" y="4385"/>
              <a:ext cx="1247" cy="1020"/>
            </a:xfrm>
            <a:custGeom>
              <a:avLst/>
              <a:gdLst>
                <a:gd name="T0" fmla="*/ 567 w 1247"/>
                <a:gd name="T1" fmla="*/ 907 h 1020"/>
                <a:gd name="T2" fmla="*/ 226 w 1247"/>
                <a:gd name="T3" fmla="*/ 907 h 1020"/>
                <a:gd name="T4" fmla="*/ 226 w 1247"/>
                <a:gd name="T5" fmla="*/ 1020 h 1020"/>
                <a:gd name="T6" fmla="*/ 113 w 1247"/>
                <a:gd name="T7" fmla="*/ 1020 h 1020"/>
                <a:gd name="T8" fmla="*/ 113 w 1247"/>
                <a:gd name="T9" fmla="*/ 907 h 1020"/>
                <a:gd name="T10" fmla="*/ 0 w 1247"/>
                <a:gd name="T11" fmla="*/ 907 h 1020"/>
                <a:gd name="T12" fmla="*/ 0 w 1247"/>
                <a:gd name="T13" fmla="*/ 567 h 1020"/>
                <a:gd name="T14" fmla="*/ 113 w 1247"/>
                <a:gd name="T15" fmla="*/ 567 h 1020"/>
                <a:gd name="T16" fmla="*/ 113 w 1247"/>
                <a:gd name="T17" fmla="*/ 680 h 1020"/>
                <a:gd name="T18" fmla="*/ 226 w 1247"/>
                <a:gd name="T19" fmla="*/ 680 h 1020"/>
                <a:gd name="T20" fmla="*/ 226 w 1247"/>
                <a:gd name="T21" fmla="*/ 340 h 1020"/>
                <a:gd name="T22" fmla="*/ 113 w 1247"/>
                <a:gd name="T23" fmla="*/ 340 h 1020"/>
                <a:gd name="T24" fmla="*/ 113 w 1247"/>
                <a:gd name="T25" fmla="*/ 113 h 1020"/>
                <a:gd name="T26" fmla="*/ 226 w 1247"/>
                <a:gd name="T27" fmla="*/ 113 h 1020"/>
                <a:gd name="T28" fmla="*/ 226 w 1247"/>
                <a:gd name="T29" fmla="*/ 0 h 1020"/>
                <a:gd name="T30" fmla="*/ 340 w 1247"/>
                <a:gd name="T31" fmla="*/ 0 h 1020"/>
                <a:gd name="T32" fmla="*/ 340 w 1247"/>
                <a:gd name="T33" fmla="*/ 113 h 1020"/>
                <a:gd name="T34" fmla="*/ 680 w 1247"/>
                <a:gd name="T35" fmla="*/ 113 h 1020"/>
                <a:gd name="T36" fmla="*/ 680 w 1247"/>
                <a:gd name="T37" fmla="*/ 0 h 1020"/>
                <a:gd name="T38" fmla="*/ 907 w 1247"/>
                <a:gd name="T39" fmla="*/ 0 h 1020"/>
                <a:gd name="T40" fmla="*/ 907 w 1247"/>
                <a:gd name="T41" fmla="*/ 113 h 1020"/>
                <a:gd name="T42" fmla="*/ 1020 w 1247"/>
                <a:gd name="T43" fmla="*/ 113 h 1020"/>
                <a:gd name="T44" fmla="*/ 1020 w 1247"/>
                <a:gd name="T45" fmla="*/ 453 h 1020"/>
                <a:gd name="T46" fmla="*/ 1134 w 1247"/>
                <a:gd name="T47" fmla="*/ 453 h 1020"/>
                <a:gd name="T48" fmla="*/ 1134 w 1247"/>
                <a:gd name="T49" fmla="*/ 567 h 1020"/>
                <a:gd name="T50" fmla="*/ 1247 w 1247"/>
                <a:gd name="T51" fmla="*/ 567 h 1020"/>
                <a:gd name="T52" fmla="*/ 1247 w 1247"/>
                <a:gd name="T53" fmla="*/ 680 h 1020"/>
                <a:gd name="T54" fmla="*/ 680 w 1247"/>
                <a:gd name="T55" fmla="*/ 680 h 1020"/>
                <a:gd name="T56" fmla="*/ 680 w 1247"/>
                <a:gd name="T57" fmla="*/ 794 h 1020"/>
                <a:gd name="T58" fmla="*/ 793 w 1247"/>
                <a:gd name="T59" fmla="*/ 794 h 1020"/>
                <a:gd name="T60" fmla="*/ 793 w 1247"/>
                <a:gd name="T61" fmla="*/ 1020 h 1020"/>
                <a:gd name="T62" fmla="*/ 567 w 1247"/>
                <a:gd name="T63" fmla="*/ 1020 h 1020"/>
                <a:gd name="T64" fmla="*/ 567 w 1247"/>
                <a:gd name="T65" fmla="*/ 907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47" h="1020">
                  <a:moveTo>
                    <a:pt x="567" y="907"/>
                  </a:moveTo>
                  <a:lnTo>
                    <a:pt x="226" y="907"/>
                  </a:lnTo>
                  <a:lnTo>
                    <a:pt x="226" y="1020"/>
                  </a:lnTo>
                  <a:lnTo>
                    <a:pt x="113" y="1020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680"/>
                  </a:lnTo>
                  <a:lnTo>
                    <a:pt x="226" y="680"/>
                  </a:lnTo>
                  <a:lnTo>
                    <a:pt x="226" y="340"/>
                  </a:lnTo>
                  <a:lnTo>
                    <a:pt x="113" y="340"/>
                  </a:lnTo>
                  <a:lnTo>
                    <a:pt x="113" y="113"/>
                  </a:lnTo>
                  <a:lnTo>
                    <a:pt x="226" y="113"/>
                  </a:lnTo>
                  <a:lnTo>
                    <a:pt x="226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680" y="113"/>
                  </a:lnTo>
                  <a:lnTo>
                    <a:pt x="680" y="0"/>
                  </a:lnTo>
                  <a:lnTo>
                    <a:pt x="907" y="0"/>
                  </a:lnTo>
                  <a:lnTo>
                    <a:pt x="907" y="113"/>
                  </a:lnTo>
                  <a:lnTo>
                    <a:pt x="1020" y="113"/>
                  </a:lnTo>
                  <a:lnTo>
                    <a:pt x="1020" y="453"/>
                  </a:lnTo>
                  <a:lnTo>
                    <a:pt x="1134" y="453"/>
                  </a:lnTo>
                  <a:lnTo>
                    <a:pt x="1134" y="567"/>
                  </a:lnTo>
                  <a:lnTo>
                    <a:pt x="1247" y="567"/>
                  </a:lnTo>
                  <a:lnTo>
                    <a:pt x="1247" y="680"/>
                  </a:lnTo>
                  <a:lnTo>
                    <a:pt x="680" y="680"/>
                  </a:lnTo>
                  <a:lnTo>
                    <a:pt x="680" y="794"/>
                  </a:lnTo>
                  <a:lnTo>
                    <a:pt x="793" y="794"/>
                  </a:lnTo>
                  <a:lnTo>
                    <a:pt x="793" y="1020"/>
                  </a:lnTo>
                  <a:lnTo>
                    <a:pt x="567" y="1020"/>
                  </a:lnTo>
                  <a:lnTo>
                    <a:pt x="567" y="90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5" name="Rectangle 7">
              <a:extLst>
                <a:ext uri="{FF2B5EF4-FFF2-40B4-BE49-F238E27FC236}">
                  <a16:creationId xmlns:a16="http://schemas.microsoft.com/office/drawing/2014/main" id="{76071C5F-5654-4CF4-9A0A-B63373E395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1" y="5405"/>
              <a:ext cx="113" cy="11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6" name="Rectangle 8">
              <a:extLst>
                <a:ext uri="{FF2B5EF4-FFF2-40B4-BE49-F238E27FC236}">
                  <a16:creationId xmlns:a16="http://schemas.microsoft.com/office/drawing/2014/main" id="{82D22611-1366-49CA-8176-C7EEEDEDFB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" y="4612"/>
              <a:ext cx="114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7" name="Rectangle 9">
              <a:extLst>
                <a:ext uri="{FF2B5EF4-FFF2-40B4-BE49-F238E27FC236}">
                  <a16:creationId xmlns:a16="http://schemas.microsoft.com/office/drawing/2014/main" id="{DF7471DE-8A4E-4BB8-85CC-249EDE27C4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8" y="3251"/>
              <a:ext cx="114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8" name="Freeform 10">
              <a:extLst>
                <a:ext uri="{FF2B5EF4-FFF2-40B4-BE49-F238E27FC236}">
                  <a16:creationId xmlns:a16="http://schemas.microsoft.com/office/drawing/2014/main" id="{581E7D78-4DEB-4F42-A3F1-FC18A02859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4" y="2570"/>
              <a:ext cx="907" cy="1701"/>
            </a:xfrm>
            <a:custGeom>
              <a:avLst/>
              <a:gdLst>
                <a:gd name="T0" fmla="*/ 227 w 907"/>
                <a:gd name="T1" fmla="*/ 1701 h 1701"/>
                <a:gd name="T2" fmla="*/ 227 w 907"/>
                <a:gd name="T3" fmla="*/ 1134 h 1701"/>
                <a:gd name="T4" fmla="*/ 114 w 907"/>
                <a:gd name="T5" fmla="*/ 1134 h 1701"/>
                <a:gd name="T6" fmla="*/ 114 w 907"/>
                <a:gd name="T7" fmla="*/ 1021 h 1701"/>
                <a:gd name="T8" fmla="*/ 0 w 907"/>
                <a:gd name="T9" fmla="*/ 1021 h 1701"/>
                <a:gd name="T10" fmla="*/ 0 w 907"/>
                <a:gd name="T11" fmla="*/ 908 h 1701"/>
                <a:gd name="T12" fmla="*/ 227 w 907"/>
                <a:gd name="T13" fmla="*/ 908 h 1701"/>
                <a:gd name="T14" fmla="*/ 227 w 907"/>
                <a:gd name="T15" fmla="*/ 567 h 1701"/>
                <a:gd name="T16" fmla="*/ 340 w 907"/>
                <a:gd name="T17" fmla="*/ 567 h 1701"/>
                <a:gd name="T18" fmla="*/ 340 w 907"/>
                <a:gd name="T19" fmla="*/ 341 h 1701"/>
                <a:gd name="T20" fmla="*/ 454 w 907"/>
                <a:gd name="T21" fmla="*/ 341 h 1701"/>
                <a:gd name="T22" fmla="*/ 454 w 907"/>
                <a:gd name="T23" fmla="*/ 0 h 1701"/>
                <a:gd name="T24" fmla="*/ 567 w 907"/>
                <a:gd name="T25" fmla="*/ 0 h 1701"/>
                <a:gd name="T26" fmla="*/ 567 w 907"/>
                <a:gd name="T27" fmla="*/ 454 h 1701"/>
                <a:gd name="T28" fmla="*/ 454 w 907"/>
                <a:gd name="T29" fmla="*/ 454 h 1701"/>
                <a:gd name="T30" fmla="*/ 454 w 907"/>
                <a:gd name="T31" fmla="*/ 794 h 1701"/>
                <a:gd name="T32" fmla="*/ 567 w 907"/>
                <a:gd name="T33" fmla="*/ 794 h 1701"/>
                <a:gd name="T34" fmla="*/ 567 w 907"/>
                <a:gd name="T35" fmla="*/ 681 h 1701"/>
                <a:gd name="T36" fmla="*/ 907 w 907"/>
                <a:gd name="T37" fmla="*/ 681 h 1701"/>
                <a:gd name="T38" fmla="*/ 907 w 907"/>
                <a:gd name="T39" fmla="*/ 794 h 1701"/>
                <a:gd name="T40" fmla="*/ 794 w 907"/>
                <a:gd name="T41" fmla="*/ 794 h 1701"/>
                <a:gd name="T42" fmla="*/ 794 w 907"/>
                <a:gd name="T43" fmla="*/ 908 h 1701"/>
                <a:gd name="T44" fmla="*/ 681 w 907"/>
                <a:gd name="T45" fmla="*/ 908 h 1701"/>
                <a:gd name="T46" fmla="*/ 681 w 907"/>
                <a:gd name="T47" fmla="*/ 1021 h 1701"/>
                <a:gd name="T48" fmla="*/ 454 w 907"/>
                <a:gd name="T49" fmla="*/ 1021 h 1701"/>
                <a:gd name="T50" fmla="*/ 454 w 907"/>
                <a:gd name="T51" fmla="*/ 1475 h 1701"/>
                <a:gd name="T52" fmla="*/ 340 w 907"/>
                <a:gd name="T53" fmla="*/ 1475 h 1701"/>
                <a:gd name="T54" fmla="*/ 340 w 907"/>
                <a:gd name="T55" fmla="*/ 1701 h 1701"/>
                <a:gd name="T56" fmla="*/ 227 w 907"/>
                <a:gd name="T57" fmla="*/ 170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07" h="1701">
                  <a:moveTo>
                    <a:pt x="227" y="1701"/>
                  </a:moveTo>
                  <a:lnTo>
                    <a:pt x="227" y="1134"/>
                  </a:lnTo>
                  <a:lnTo>
                    <a:pt x="114" y="1134"/>
                  </a:lnTo>
                  <a:lnTo>
                    <a:pt x="114" y="1021"/>
                  </a:lnTo>
                  <a:lnTo>
                    <a:pt x="0" y="1021"/>
                  </a:lnTo>
                  <a:lnTo>
                    <a:pt x="0" y="908"/>
                  </a:lnTo>
                  <a:lnTo>
                    <a:pt x="227" y="908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341"/>
                  </a:lnTo>
                  <a:lnTo>
                    <a:pt x="454" y="341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454"/>
                  </a:lnTo>
                  <a:lnTo>
                    <a:pt x="454" y="454"/>
                  </a:lnTo>
                  <a:lnTo>
                    <a:pt x="454" y="794"/>
                  </a:lnTo>
                  <a:lnTo>
                    <a:pt x="567" y="794"/>
                  </a:lnTo>
                  <a:lnTo>
                    <a:pt x="567" y="681"/>
                  </a:lnTo>
                  <a:lnTo>
                    <a:pt x="907" y="681"/>
                  </a:lnTo>
                  <a:lnTo>
                    <a:pt x="907" y="794"/>
                  </a:lnTo>
                  <a:lnTo>
                    <a:pt x="794" y="794"/>
                  </a:lnTo>
                  <a:lnTo>
                    <a:pt x="794" y="908"/>
                  </a:lnTo>
                  <a:lnTo>
                    <a:pt x="681" y="908"/>
                  </a:lnTo>
                  <a:lnTo>
                    <a:pt x="681" y="1021"/>
                  </a:lnTo>
                  <a:lnTo>
                    <a:pt x="454" y="1021"/>
                  </a:lnTo>
                  <a:lnTo>
                    <a:pt x="454" y="1475"/>
                  </a:lnTo>
                  <a:lnTo>
                    <a:pt x="340" y="1475"/>
                  </a:lnTo>
                  <a:lnTo>
                    <a:pt x="340" y="1701"/>
                  </a:lnTo>
                  <a:lnTo>
                    <a:pt x="227" y="170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9" name="Freeform 11">
              <a:extLst>
                <a:ext uri="{FF2B5EF4-FFF2-40B4-BE49-F238E27FC236}">
                  <a16:creationId xmlns:a16="http://schemas.microsoft.com/office/drawing/2014/main" id="{E2EE67A2-533B-493B-B91C-C89D0C54DB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7" y="4158"/>
              <a:ext cx="227" cy="340"/>
            </a:xfrm>
            <a:custGeom>
              <a:avLst/>
              <a:gdLst>
                <a:gd name="T0" fmla="*/ 0 w 227"/>
                <a:gd name="T1" fmla="*/ 0 h 340"/>
                <a:gd name="T2" fmla="*/ 0 w 227"/>
                <a:gd name="T3" fmla="*/ 340 h 340"/>
                <a:gd name="T4" fmla="*/ 114 w 227"/>
                <a:gd name="T5" fmla="*/ 340 h 340"/>
                <a:gd name="T6" fmla="*/ 114 w 227"/>
                <a:gd name="T7" fmla="*/ 227 h 340"/>
                <a:gd name="T8" fmla="*/ 227 w 227"/>
                <a:gd name="T9" fmla="*/ 227 h 340"/>
                <a:gd name="T10" fmla="*/ 227 w 227"/>
                <a:gd name="T11" fmla="*/ 0 h 340"/>
                <a:gd name="T12" fmla="*/ 0 w 227"/>
                <a:gd name="T1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40">
                  <a:moveTo>
                    <a:pt x="0" y="0"/>
                  </a:moveTo>
                  <a:lnTo>
                    <a:pt x="0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0" name="Freeform 12">
              <a:extLst>
                <a:ext uri="{FF2B5EF4-FFF2-40B4-BE49-F238E27FC236}">
                  <a16:creationId xmlns:a16="http://schemas.microsoft.com/office/drawing/2014/main" id="{B197C51B-6677-4AE9-BCF9-53474B8B4A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1" y="4385"/>
              <a:ext cx="227" cy="227"/>
            </a:xfrm>
            <a:custGeom>
              <a:avLst/>
              <a:gdLst>
                <a:gd name="T0" fmla="*/ 113 w 227"/>
                <a:gd name="T1" fmla="*/ 0 h 227"/>
                <a:gd name="T2" fmla="*/ 113 w 227"/>
                <a:gd name="T3" fmla="*/ 113 h 227"/>
                <a:gd name="T4" fmla="*/ 0 w 227"/>
                <a:gd name="T5" fmla="*/ 113 h 227"/>
                <a:gd name="T6" fmla="*/ 0 w 227"/>
                <a:gd name="T7" fmla="*/ 227 h 227"/>
                <a:gd name="T8" fmla="*/ 113 w 227"/>
                <a:gd name="T9" fmla="*/ 227 h 227"/>
                <a:gd name="T10" fmla="*/ 227 w 227"/>
                <a:gd name="T11" fmla="*/ 227 h 227"/>
                <a:gd name="T12" fmla="*/ 227 w 227"/>
                <a:gd name="T13" fmla="*/ 0 h 227"/>
                <a:gd name="T14" fmla="*/ 113 w 227"/>
                <a:gd name="T1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" h="227">
                  <a:moveTo>
                    <a:pt x="113" y="0"/>
                  </a:moveTo>
                  <a:lnTo>
                    <a:pt x="113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1" name="Freeform 13">
              <a:extLst>
                <a:ext uri="{FF2B5EF4-FFF2-40B4-BE49-F238E27FC236}">
                  <a16:creationId xmlns:a16="http://schemas.microsoft.com/office/drawing/2014/main" id="{B93B86CC-17F9-4CC4-825C-EF5487B796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1" y="3704"/>
              <a:ext cx="227" cy="341"/>
            </a:xfrm>
            <a:custGeom>
              <a:avLst/>
              <a:gdLst>
                <a:gd name="T0" fmla="*/ 0 w 227"/>
                <a:gd name="T1" fmla="*/ 114 h 341"/>
                <a:gd name="T2" fmla="*/ 113 w 227"/>
                <a:gd name="T3" fmla="*/ 114 h 341"/>
                <a:gd name="T4" fmla="*/ 113 w 227"/>
                <a:gd name="T5" fmla="*/ 0 h 341"/>
                <a:gd name="T6" fmla="*/ 227 w 227"/>
                <a:gd name="T7" fmla="*/ 0 h 341"/>
                <a:gd name="T8" fmla="*/ 227 w 227"/>
                <a:gd name="T9" fmla="*/ 341 h 341"/>
                <a:gd name="T10" fmla="*/ 113 w 227"/>
                <a:gd name="T11" fmla="*/ 341 h 341"/>
                <a:gd name="T12" fmla="*/ 113 w 227"/>
                <a:gd name="T13" fmla="*/ 227 h 341"/>
                <a:gd name="T14" fmla="*/ 0 w 227"/>
                <a:gd name="T15" fmla="*/ 227 h 341"/>
                <a:gd name="T16" fmla="*/ 0 w 227"/>
                <a:gd name="T17" fmla="*/ 114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341">
                  <a:moveTo>
                    <a:pt x="0" y="114"/>
                  </a:moveTo>
                  <a:lnTo>
                    <a:pt x="113" y="114"/>
                  </a:lnTo>
                  <a:lnTo>
                    <a:pt x="113" y="0"/>
                  </a:lnTo>
                  <a:lnTo>
                    <a:pt x="227" y="0"/>
                  </a:lnTo>
                  <a:lnTo>
                    <a:pt x="227" y="341"/>
                  </a:lnTo>
                  <a:lnTo>
                    <a:pt x="113" y="341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2" name="Freeform 14">
              <a:extLst>
                <a:ext uri="{FF2B5EF4-FFF2-40B4-BE49-F238E27FC236}">
                  <a16:creationId xmlns:a16="http://schemas.microsoft.com/office/drawing/2014/main" id="{66F9654E-C378-46E7-89CB-9180F9FDE0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1" y="3931"/>
              <a:ext cx="340" cy="340"/>
            </a:xfrm>
            <a:custGeom>
              <a:avLst/>
              <a:gdLst>
                <a:gd name="T0" fmla="*/ 0 w 340"/>
                <a:gd name="T1" fmla="*/ 0 h 340"/>
                <a:gd name="T2" fmla="*/ 0 w 340"/>
                <a:gd name="T3" fmla="*/ 114 h 340"/>
                <a:gd name="T4" fmla="*/ 113 w 340"/>
                <a:gd name="T5" fmla="*/ 114 h 340"/>
                <a:gd name="T6" fmla="*/ 113 w 340"/>
                <a:gd name="T7" fmla="*/ 227 h 340"/>
                <a:gd name="T8" fmla="*/ 226 w 340"/>
                <a:gd name="T9" fmla="*/ 227 h 340"/>
                <a:gd name="T10" fmla="*/ 226 w 340"/>
                <a:gd name="T11" fmla="*/ 340 h 340"/>
                <a:gd name="T12" fmla="*/ 340 w 340"/>
                <a:gd name="T13" fmla="*/ 340 h 340"/>
                <a:gd name="T14" fmla="*/ 340 w 340"/>
                <a:gd name="T15" fmla="*/ 0 h 340"/>
                <a:gd name="T16" fmla="*/ 0 w 340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340">
                  <a:moveTo>
                    <a:pt x="0" y="0"/>
                  </a:moveTo>
                  <a:lnTo>
                    <a:pt x="0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226" y="227"/>
                  </a:lnTo>
                  <a:lnTo>
                    <a:pt x="226" y="340"/>
                  </a:lnTo>
                  <a:lnTo>
                    <a:pt x="340" y="340"/>
                  </a:lnTo>
                  <a:lnTo>
                    <a:pt x="34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3" name="Rectangle 15">
              <a:extLst>
                <a:ext uri="{FF2B5EF4-FFF2-40B4-BE49-F238E27FC236}">
                  <a16:creationId xmlns:a16="http://schemas.microsoft.com/office/drawing/2014/main" id="{D2E022EF-2561-4D09-AD77-00B427E668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7" y="3704"/>
              <a:ext cx="114" cy="11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4" name="Rectangle 16">
              <a:extLst>
                <a:ext uri="{FF2B5EF4-FFF2-40B4-BE49-F238E27FC236}">
                  <a16:creationId xmlns:a16="http://schemas.microsoft.com/office/drawing/2014/main" id="{4946A725-96E0-4B05-AAA9-23C72052F5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5" y="3251"/>
              <a:ext cx="113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5" name="Freeform 17">
              <a:extLst>
                <a:ext uri="{FF2B5EF4-FFF2-40B4-BE49-F238E27FC236}">
                  <a16:creationId xmlns:a16="http://schemas.microsoft.com/office/drawing/2014/main" id="{A7708FC6-88DB-46A5-AF5E-957D39E31A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1" y="2230"/>
              <a:ext cx="227" cy="227"/>
            </a:xfrm>
            <a:custGeom>
              <a:avLst/>
              <a:gdLst>
                <a:gd name="T0" fmla="*/ 227 w 227"/>
                <a:gd name="T1" fmla="*/ 0 h 227"/>
                <a:gd name="T2" fmla="*/ 0 w 227"/>
                <a:gd name="T3" fmla="*/ 0 h 227"/>
                <a:gd name="T4" fmla="*/ 0 w 227"/>
                <a:gd name="T5" fmla="*/ 227 h 227"/>
                <a:gd name="T6" fmla="*/ 113 w 227"/>
                <a:gd name="T7" fmla="*/ 227 h 227"/>
                <a:gd name="T8" fmla="*/ 113 w 227"/>
                <a:gd name="T9" fmla="*/ 114 h 227"/>
                <a:gd name="T10" fmla="*/ 227 w 227"/>
                <a:gd name="T11" fmla="*/ 114 h 227"/>
                <a:gd name="T12" fmla="*/ 227 w 227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7">
                  <a:moveTo>
                    <a:pt x="227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227" y="114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6" name="Rectangle 18">
              <a:extLst>
                <a:ext uri="{FF2B5EF4-FFF2-40B4-BE49-F238E27FC236}">
                  <a16:creationId xmlns:a16="http://schemas.microsoft.com/office/drawing/2014/main" id="{C84DBAA9-02BB-4D9D-8730-281847104C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1" y="2230"/>
              <a:ext cx="114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7" name="Freeform 19">
              <a:extLst>
                <a:ext uri="{FF2B5EF4-FFF2-40B4-BE49-F238E27FC236}">
                  <a16:creationId xmlns:a16="http://schemas.microsoft.com/office/drawing/2014/main" id="{F2787610-0DDA-4AEA-86F2-D7998210898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8" y="529"/>
              <a:ext cx="680" cy="794"/>
            </a:xfrm>
            <a:custGeom>
              <a:avLst/>
              <a:gdLst>
                <a:gd name="T0" fmla="*/ 340 w 680"/>
                <a:gd name="T1" fmla="*/ 794 h 794"/>
                <a:gd name="T2" fmla="*/ 113 w 680"/>
                <a:gd name="T3" fmla="*/ 794 h 794"/>
                <a:gd name="T4" fmla="*/ 113 w 680"/>
                <a:gd name="T5" fmla="*/ 681 h 794"/>
                <a:gd name="T6" fmla="*/ 0 w 680"/>
                <a:gd name="T7" fmla="*/ 681 h 794"/>
                <a:gd name="T8" fmla="*/ 0 w 680"/>
                <a:gd name="T9" fmla="*/ 227 h 794"/>
                <a:gd name="T10" fmla="*/ 113 w 680"/>
                <a:gd name="T11" fmla="*/ 227 h 794"/>
                <a:gd name="T12" fmla="*/ 113 w 680"/>
                <a:gd name="T13" fmla="*/ 114 h 794"/>
                <a:gd name="T14" fmla="*/ 226 w 680"/>
                <a:gd name="T15" fmla="*/ 114 h 794"/>
                <a:gd name="T16" fmla="*/ 226 w 680"/>
                <a:gd name="T17" fmla="*/ 0 h 794"/>
                <a:gd name="T18" fmla="*/ 340 w 680"/>
                <a:gd name="T19" fmla="*/ 0 h 794"/>
                <a:gd name="T20" fmla="*/ 340 w 680"/>
                <a:gd name="T21" fmla="*/ 114 h 794"/>
                <a:gd name="T22" fmla="*/ 567 w 680"/>
                <a:gd name="T23" fmla="*/ 114 h 794"/>
                <a:gd name="T24" fmla="*/ 567 w 680"/>
                <a:gd name="T25" fmla="*/ 227 h 794"/>
                <a:gd name="T26" fmla="*/ 453 w 680"/>
                <a:gd name="T27" fmla="*/ 227 h 794"/>
                <a:gd name="T28" fmla="*/ 453 w 680"/>
                <a:gd name="T29" fmla="*/ 340 h 794"/>
                <a:gd name="T30" fmla="*/ 680 w 680"/>
                <a:gd name="T31" fmla="*/ 340 h 794"/>
                <a:gd name="T32" fmla="*/ 680 w 680"/>
                <a:gd name="T33" fmla="*/ 454 h 794"/>
                <a:gd name="T34" fmla="*/ 567 w 680"/>
                <a:gd name="T35" fmla="*/ 454 h 794"/>
                <a:gd name="T36" fmla="*/ 567 w 680"/>
                <a:gd name="T37" fmla="*/ 681 h 794"/>
                <a:gd name="T38" fmla="*/ 340 w 680"/>
                <a:gd name="T39" fmla="*/ 681 h 794"/>
                <a:gd name="T40" fmla="*/ 340 w 680"/>
                <a:gd name="T41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0" h="794">
                  <a:moveTo>
                    <a:pt x="340" y="794"/>
                  </a:moveTo>
                  <a:lnTo>
                    <a:pt x="113" y="794"/>
                  </a:lnTo>
                  <a:lnTo>
                    <a:pt x="113" y="681"/>
                  </a:lnTo>
                  <a:lnTo>
                    <a:pt x="0" y="681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226" y="114"/>
                  </a:lnTo>
                  <a:lnTo>
                    <a:pt x="226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453" y="227"/>
                  </a:lnTo>
                  <a:lnTo>
                    <a:pt x="453" y="340"/>
                  </a:lnTo>
                  <a:lnTo>
                    <a:pt x="680" y="340"/>
                  </a:lnTo>
                  <a:lnTo>
                    <a:pt x="680" y="454"/>
                  </a:lnTo>
                  <a:lnTo>
                    <a:pt x="567" y="454"/>
                  </a:lnTo>
                  <a:lnTo>
                    <a:pt x="567" y="681"/>
                  </a:lnTo>
                  <a:lnTo>
                    <a:pt x="340" y="681"/>
                  </a:lnTo>
                  <a:lnTo>
                    <a:pt x="340" y="79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8" name="Freeform 20">
              <a:extLst>
                <a:ext uri="{FF2B5EF4-FFF2-40B4-BE49-F238E27FC236}">
                  <a16:creationId xmlns:a16="http://schemas.microsoft.com/office/drawing/2014/main" id="{349759D7-39B3-49B0-A2DE-4841CF3BFBE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5" y="1096"/>
              <a:ext cx="227" cy="454"/>
            </a:xfrm>
            <a:custGeom>
              <a:avLst/>
              <a:gdLst>
                <a:gd name="T0" fmla="*/ 0 w 227"/>
                <a:gd name="T1" fmla="*/ 454 h 454"/>
                <a:gd name="T2" fmla="*/ 0 w 227"/>
                <a:gd name="T3" fmla="*/ 227 h 454"/>
                <a:gd name="T4" fmla="*/ 114 w 227"/>
                <a:gd name="T5" fmla="*/ 227 h 454"/>
                <a:gd name="T6" fmla="*/ 114 w 227"/>
                <a:gd name="T7" fmla="*/ 0 h 454"/>
                <a:gd name="T8" fmla="*/ 227 w 227"/>
                <a:gd name="T9" fmla="*/ 0 h 454"/>
                <a:gd name="T10" fmla="*/ 227 w 227"/>
                <a:gd name="T11" fmla="*/ 340 h 454"/>
                <a:gd name="T12" fmla="*/ 114 w 227"/>
                <a:gd name="T13" fmla="*/ 340 h 454"/>
                <a:gd name="T14" fmla="*/ 114 w 227"/>
                <a:gd name="T15" fmla="*/ 454 h 454"/>
                <a:gd name="T16" fmla="*/ 0 w 227"/>
                <a:gd name="T1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454">
                  <a:moveTo>
                    <a:pt x="0" y="454"/>
                  </a:moveTo>
                  <a:lnTo>
                    <a:pt x="0" y="227"/>
                  </a:lnTo>
                  <a:lnTo>
                    <a:pt x="114" y="227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454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9" name="Freeform 21">
              <a:extLst>
                <a:ext uri="{FF2B5EF4-FFF2-40B4-BE49-F238E27FC236}">
                  <a16:creationId xmlns:a16="http://schemas.microsoft.com/office/drawing/2014/main" id="{6F8E6BE1-D79E-49A9-B1E4-FD04FC5EFD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8" y="1323"/>
              <a:ext cx="908" cy="1134"/>
            </a:xfrm>
            <a:custGeom>
              <a:avLst/>
              <a:gdLst>
                <a:gd name="T0" fmla="*/ 0 w 908"/>
                <a:gd name="T1" fmla="*/ 1021 h 1134"/>
                <a:gd name="T2" fmla="*/ 114 w 908"/>
                <a:gd name="T3" fmla="*/ 1021 h 1134"/>
                <a:gd name="T4" fmla="*/ 114 w 908"/>
                <a:gd name="T5" fmla="*/ 794 h 1134"/>
                <a:gd name="T6" fmla="*/ 227 w 908"/>
                <a:gd name="T7" fmla="*/ 794 h 1134"/>
                <a:gd name="T8" fmla="*/ 227 w 908"/>
                <a:gd name="T9" fmla="*/ 567 h 1134"/>
                <a:gd name="T10" fmla="*/ 341 w 908"/>
                <a:gd name="T11" fmla="*/ 567 h 1134"/>
                <a:gd name="T12" fmla="*/ 341 w 908"/>
                <a:gd name="T13" fmla="*/ 227 h 1134"/>
                <a:gd name="T14" fmla="*/ 681 w 908"/>
                <a:gd name="T15" fmla="*/ 227 h 1134"/>
                <a:gd name="T16" fmla="*/ 681 w 908"/>
                <a:gd name="T17" fmla="*/ 113 h 1134"/>
                <a:gd name="T18" fmla="*/ 794 w 908"/>
                <a:gd name="T19" fmla="*/ 113 h 1134"/>
                <a:gd name="T20" fmla="*/ 794 w 908"/>
                <a:gd name="T21" fmla="*/ 0 h 1134"/>
                <a:gd name="T22" fmla="*/ 908 w 908"/>
                <a:gd name="T23" fmla="*/ 0 h 1134"/>
                <a:gd name="T24" fmla="*/ 908 w 908"/>
                <a:gd name="T25" fmla="*/ 227 h 1134"/>
                <a:gd name="T26" fmla="*/ 794 w 908"/>
                <a:gd name="T27" fmla="*/ 227 h 1134"/>
                <a:gd name="T28" fmla="*/ 794 w 908"/>
                <a:gd name="T29" fmla="*/ 340 h 1134"/>
                <a:gd name="T30" fmla="*/ 794 w 908"/>
                <a:gd name="T31" fmla="*/ 567 h 1134"/>
                <a:gd name="T32" fmla="*/ 681 w 908"/>
                <a:gd name="T33" fmla="*/ 567 h 1134"/>
                <a:gd name="T34" fmla="*/ 681 w 908"/>
                <a:gd name="T35" fmla="*/ 794 h 1134"/>
                <a:gd name="T36" fmla="*/ 567 w 908"/>
                <a:gd name="T37" fmla="*/ 794 h 1134"/>
                <a:gd name="T38" fmla="*/ 567 w 908"/>
                <a:gd name="T39" fmla="*/ 907 h 1134"/>
                <a:gd name="T40" fmla="*/ 454 w 908"/>
                <a:gd name="T41" fmla="*/ 907 h 1134"/>
                <a:gd name="T42" fmla="*/ 454 w 908"/>
                <a:gd name="T43" fmla="*/ 1021 h 1134"/>
                <a:gd name="T44" fmla="*/ 341 w 908"/>
                <a:gd name="T45" fmla="*/ 1021 h 1134"/>
                <a:gd name="T46" fmla="*/ 341 w 908"/>
                <a:gd name="T47" fmla="*/ 1134 h 1134"/>
                <a:gd name="T48" fmla="*/ 0 w 908"/>
                <a:gd name="T49" fmla="*/ 1134 h 1134"/>
                <a:gd name="T50" fmla="*/ 0 w 908"/>
                <a:gd name="T51" fmla="*/ 1021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08" h="1134">
                  <a:moveTo>
                    <a:pt x="0" y="1021"/>
                  </a:moveTo>
                  <a:lnTo>
                    <a:pt x="114" y="1021"/>
                  </a:lnTo>
                  <a:lnTo>
                    <a:pt x="114" y="794"/>
                  </a:lnTo>
                  <a:lnTo>
                    <a:pt x="227" y="794"/>
                  </a:lnTo>
                  <a:lnTo>
                    <a:pt x="227" y="567"/>
                  </a:lnTo>
                  <a:lnTo>
                    <a:pt x="341" y="567"/>
                  </a:lnTo>
                  <a:lnTo>
                    <a:pt x="341" y="227"/>
                  </a:lnTo>
                  <a:lnTo>
                    <a:pt x="681" y="227"/>
                  </a:lnTo>
                  <a:lnTo>
                    <a:pt x="681" y="113"/>
                  </a:lnTo>
                  <a:lnTo>
                    <a:pt x="794" y="113"/>
                  </a:lnTo>
                  <a:lnTo>
                    <a:pt x="794" y="0"/>
                  </a:lnTo>
                  <a:lnTo>
                    <a:pt x="908" y="0"/>
                  </a:lnTo>
                  <a:lnTo>
                    <a:pt x="908" y="227"/>
                  </a:lnTo>
                  <a:lnTo>
                    <a:pt x="794" y="227"/>
                  </a:lnTo>
                  <a:lnTo>
                    <a:pt x="794" y="340"/>
                  </a:lnTo>
                  <a:lnTo>
                    <a:pt x="794" y="567"/>
                  </a:lnTo>
                  <a:lnTo>
                    <a:pt x="681" y="567"/>
                  </a:lnTo>
                  <a:lnTo>
                    <a:pt x="681" y="794"/>
                  </a:lnTo>
                  <a:lnTo>
                    <a:pt x="567" y="794"/>
                  </a:lnTo>
                  <a:lnTo>
                    <a:pt x="567" y="907"/>
                  </a:lnTo>
                  <a:lnTo>
                    <a:pt x="454" y="907"/>
                  </a:lnTo>
                  <a:lnTo>
                    <a:pt x="454" y="1021"/>
                  </a:lnTo>
                  <a:lnTo>
                    <a:pt x="341" y="1021"/>
                  </a:lnTo>
                  <a:lnTo>
                    <a:pt x="341" y="1134"/>
                  </a:lnTo>
                  <a:lnTo>
                    <a:pt x="0" y="1134"/>
                  </a:lnTo>
                  <a:lnTo>
                    <a:pt x="0" y="102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0" name="Freeform 22">
              <a:extLst>
                <a:ext uri="{FF2B5EF4-FFF2-40B4-BE49-F238E27FC236}">
                  <a16:creationId xmlns:a16="http://schemas.microsoft.com/office/drawing/2014/main" id="{FDC18D74-E9F7-433C-A9D4-784E687206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2570"/>
              <a:ext cx="227" cy="114"/>
            </a:xfrm>
            <a:custGeom>
              <a:avLst/>
              <a:gdLst>
                <a:gd name="T0" fmla="*/ 227 w 227"/>
                <a:gd name="T1" fmla="*/ 0 h 114"/>
                <a:gd name="T2" fmla="*/ 0 w 227"/>
                <a:gd name="T3" fmla="*/ 0 h 114"/>
                <a:gd name="T4" fmla="*/ 0 w 227"/>
                <a:gd name="T5" fmla="*/ 114 h 114"/>
                <a:gd name="T6" fmla="*/ 227 w 227"/>
                <a:gd name="T7" fmla="*/ 114 h 114"/>
                <a:gd name="T8" fmla="*/ 227 w 227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14">
                  <a:moveTo>
                    <a:pt x="227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227" y="114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1" name="Freeform 23">
              <a:extLst>
                <a:ext uri="{FF2B5EF4-FFF2-40B4-BE49-F238E27FC236}">
                  <a16:creationId xmlns:a16="http://schemas.microsoft.com/office/drawing/2014/main" id="{404B35D8-E5C3-4418-9D93-170E30C8BB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" y="2344"/>
              <a:ext cx="113" cy="113"/>
            </a:xfrm>
            <a:custGeom>
              <a:avLst/>
              <a:gdLst>
                <a:gd name="T0" fmla="*/ 0 w 113"/>
                <a:gd name="T1" fmla="*/ 0 h 113"/>
                <a:gd name="T2" fmla="*/ 0 w 113"/>
                <a:gd name="T3" fmla="*/ 113 h 113"/>
                <a:gd name="T4" fmla="*/ 113 w 113"/>
                <a:gd name="T5" fmla="*/ 113 h 113"/>
                <a:gd name="T6" fmla="*/ 113 w 113"/>
                <a:gd name="T7" fmla="*/ 0 h 113"/>
                <a:gd name="T8" fmla="*/ 0 w 113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2" name="Freeform 24">
              <a:extLst>
                <a:ext uri="{FF2B5EF4-FFF2-40B4-BE49-F238E27FC236}">
                  <a16:creationId xmlns:a16="http://schemas.microsoft.com/office/drawing/2014/main" id="{72BDB70F-6DA8-43FB-BD16-0415871919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2003"/>
              <a:ext cx="341" cy="227"/>
            </a:xfrm>
            <a:custGeom>
              <a:avLst/>
              <a:gdLst>
                <a:gd name="T0" fmla="*/ 114 w 341"/>
                <a:gd name="T1" fmla="*/ 227 h 227"/>
                <a:gd name="T2" fmla="*/ 114 w 341"/>
                <a:gd name="T3" fmla="*/ 114 h 227"/>
                <a:gd name="T4" fmla="*/ 0 w 341"/>
                <a:gd name="T5" fmla="*/ 114 h 227"/>
                <a:gd name="T6" fmla="*/ 0 w 341"/>
                <a:gd name="T7" fmla="*/ 0 h 227"/>
                <a:gd name="T8" fmla="*/ 341 w 341"/>
                <a:gd name="T9" fmla="*/ 0 h 227"/>
                <a:gd name="T10" fmla="*/ 341 w 341"/>
                <a:gd name="T11" fmla="*/ 227 h 227"/>
                <a:gd name="T12" fmla="*/ 114 w 341"/>
                <a:gd name="T13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1" h="227">
                  <a:moveTo>
                    <a:pt x="114" y="227"/>
                  </a:moveTo>
                  <a:lnTo>
                    <a:pt x="114" y="114"/>
                  </a:lnTo>
                  <a:lnTo>
                    <a:pt x="0" y="114"/>
                  </a:lnTo>
                  <a:lnTo>
                    <a:pt x="0" y="0"/>
                  </a:lnTo>
                  <a:lnTo>
                    <a:pt x="341" y="0"/>
                  </a:lnTo>
                  <a:lnTo>
                    <a:pt x="341" y="227"/>
                  </a:lnTo>
                  <a:lnTo>
                    <a:pt x="114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3" name="Freeform 25">
              <a:extLst>
                <a:ext uri="{FF2B5EF4-FFF2-40B4-BE49-F238E27FC236}">
                  <a16:creationId xmlns:a16="http://schemas.microsoft.com/office/drawing/2014/main" id="{46CC96C2-CD20-4994-BAF7-804C3953E6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756"/>
              <a:ext cx="340" cy="227"/>
            </a:xfrm>
            <a:custGeom>
              <a:avLst/>
              <a:gdLst>
                <a:gd name="T0" fmla="*/ 340 w 340"/>
                <a:gd name="T1" fmla="*/ 227 h 227"/>
                <a:gd name="T2" fmla="*/ 0 w 340"/>
                <a:gd name="T3" fmla="*/ 227 h 227"/>
                <a:gd name="T4" fmla="*/ 0 w 340"/>
                <a:gd name="T5" fmla="*/ 113 h 227"/>
                <a:gd name="T6" fmla="*/ 113 w 340"/>
                <a:gd name="T7" fmla="*/ 113 h 227"/>
                <a:gd name="T8" fmla="*/ 113 w 340"/>
                <a:gd name="T9" fmla="*/ 0 h 227"/>
                <a:gd name="T10" fmla="*/ 227 w 340"/>
                <a:gd name="T11" fmla="*/ 0 h 227"/>
                <a:gd name="T12" fmla="*/ 227 w 340"/>
                <a:gd name="T13" fmla="*/ 113 h 227"/>
                <a:gd name="T14" fmla="*/ 340 w 340"/>
                <a:gd name="T15" fmla="*/ 113 h 227"/>
                <a:gd name="T16" fmla="*/ 340 w 340"/>
                <a:gd name="T1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227">
                  <a:moveTo>
                    <a:pt x="340" y="227"/>
                  </a:moveTo>
                  <a:lnTo>
                    <a:pt x="0" y="227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4" name="Rectangle 26">
              <a:extLst>
                <a:ext uri="{FF2B5EF4-FFF2-40B4-BE49-F238E27FC236}">
                  <a16:creationId xmlns:a16="http://schemas.microsoft.com/office/drawing/2014/main" id="{A25E7100-CB44-4CB4-BFAB-F53FDE0ABA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9" y="1096"/>
              <a:ext cx="113" cy="11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5" name="Freeform 27">
              <a:extLst>
                <a:ext uri="{FF2B5EF4-FFF2-40B4-BE49-F238E27FC236}">
                  <a16:creationId xmlns:a16="http://schemas.microsoft.com/office/drawing/2014/main" id="{E6192188-6EC2-451A-BC78-9B5F267B73B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983"/>
              <a:ext cx="227" cy="340"/>
            </a:xfrm>
            <a:custGeom>
              <a:avLst/>
              <a:gdLst>
                <a:gd name="T0" fmla="*/ 113 w 227"/>
                <a:gd name="T1" fmla="*/ 0 h 340"/>
                <a:gd name="T2" fmla="*/ 113 w 227"/>
                <a:gd name="T3" fmla="*/ 113 h 340"/>
                <a:gd name="T4" fmla="*/ 0 w 227"/>
                <a:gd name="T5" fmla="*/ 113 h 340"/>
                <a:gd name="T6" fmla="*/ 0 w 227"/>
                <a:gd name="T7" fmla="*/ 340 h 340"/>
                <a:gd name="T8" fmla="*/ 113 w 227"/>
                <a:gd name="T9" fmla="*/ 340 h 340"/>
                <a:gd name="T10" fmla="*/ 113 w 227"/>
                <a:gd name="T11" fmla="*/ 227 h 340"/>
                <a:gd name="T12" fmla="*/ 227 w 227"/>
                <a:gd name="T13" fmla="*/ 227 h 340"/>
                <a:gd name="T14" fmla="*/ 227 w 227"/>
                <a:gd name="T15" fmla="*/ 0 h 340"/>
                <a:gd name="T16" fmla="*/ 113 w 227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340">
                  <a:moveTo>
                    <a:pt x="113" y="0"/>
                  </a:moveTo>
                  <a:lnTo>
                    <a:pt x="113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6" name="Freeform 28">
              <a:extLst>
                <a:ext uri="{FF2B5EF4-FFF2-40B4-BE49-F238E27FC236}">
                  <a16:creationId xmlns:a16="http://schemas.microsoft.com/office/drawing/2014/main" id="{8C870B10-80BA-4014-83FB-A291F992C6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1323"/>
              <a:ext cx="227" cy="227"/>
            </a:xfrm>
            <a:custGeom>
              <a:avLst/>
              <a:gdLst>
                <a:gd name="T0" fmla="*/ 0 w 227"/>
                <a:gd name="T1" fmla="*/ 0 h 227"/>
                <a:gd name="T2" fmla="*/ 0 w 227"/>
                <a:gd name="T3" fmla="*/ 227 h 227"/>
                <a:gd name="T4" fmla="*/ 227 w 227"/>
                <a:gd name="T5" fmla="*/ 227 h 227"/>
                <a:gd name="T6" fmla="*/ 227 w 227"/>
                <a:gd name="T7" fmla="*/ 113 h 227"/>
                <a:gd name="T8" fmla="*/ 114 w 227"/>
                <a:gd name="T9" fmla="*/ 113 h 227"/>
                <a:gd name="T10" fmla="*/ 114 w 227"/>
                <a:gd name="T11" fmla="*/ 0 h 227"/>
                <a:gd name="T12" fmla="*/ 0 w 227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7">
                  <a:moveTo>
                    <a:pt x="0" y="0"/>
                  </a:moveTo>
                  <a:lnTo>
                    <a:pt x="0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7" name="Freeform 29">
              <a:extLst>
                <a:ext uri="{FF2B5EF4-FFF2-40B4-BE49-F238E27FC236}">
                  <a16:creationId xmlns:a16="http://schemas.microsoft.com/office/drawing/2014/main" id="{FD501926-AE6F-40AD-8D5C-ADF56EFAD7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" y="1323"/>
              <a:ext cx="907" cy="680"/>
            </a:xfrm>
            <a:custGeom>
              <a:avLst/>
              <a:gdLst>
                <a:gd name="T0" fmla="*/ 907 w 907"/>
                <a:gd name="T1" fmla="*/ 680 h 680"/>
                <a:gd name="T2" fmla="*/ 680 w 907"/>
                <a:gd name="T3" fmla="*/ 680 h 680"/>
                <a:gd name="T4" fmla="*/ 680 w 907"/>
                <a:gd name="T5" fmla="*/ 567 h 680"/>
                <a:gd name="T6" fmla="*/ 567 w 907"/>
                <a:gd name="T7" fmla="*/ 567 h 680"/>
                <a:gd name="T8" fmla="*/ 567 w 907"/>
                <a:gd name="T9" fmla="*/ 454 h 680"/>
                <a:gd name="T10" fmla="*/ 453 w 907"/>
                <a:gd name="T11" fmla="*/ 454 h 680"/>
                <a:gd name="T12" fmla="*/ 340 w 907"/>
                <a:gd name="T13" fmla="*/ 454 h 680"/>
                <a:gd name="T14" fmla="*/ 340 w 907"/>
                <a:gd name="T15" fmla="*/ 340 h 680"/>
                <a:gd name="T16" fmla="*/ 226 w 907"/>
                <a:gd name="T17" fmla="*/ 340 h 680"/>
                <a:gd name="T18" fmla="*/ 226 w 907"/>
                <a:gd name="T19" fmla="*/ 454 h 680"/>
                <a:gd name="T20" fmla="*/ 0 w 907"/>
                <a:gd name="T21" fmla="*/ 454 h 680"/>
                <a:gd name="T22" fmla="*/ 0 w 907"/>
                <a:gd name="T23" fmla="*/ 227 h 680"/>
                <a:gd name="T24" fmla="*/ 113 w 907"/>
                <a:gd name="T25" fmla="*/ 227 h 680"/>
                <a:gd name="T26" fmla="*/ 113 w 907"/>
                <a:gd name="T27" fmla="*/ 113 h 680"/>
                <a:gd name="T28" fmla="*/ 453 w 907"/>
                <a:gd name="T29" fmla="*/ 113 h 680"/>
                <a:gd name="T30" fmla="*/ 453 w 907"/>
                <a:gd name="T31" fmla="*/ 0 h 680"/>
                <a:gd name="T32" fmla="*/ 567 w 907"/>
                <a:gd name="T33" fmla="*/ 0 h 680"/>
                <a:gd name="T34" fmla="*/ 567 w 907"/>
                <a:gd name="T35" fmla="*/ 227 h 680"/>
                <a:gd name="T36" fmla="*/ 680 w 907"/>
                <a:gd name="T37" fmla="*/ 227 h 680"/>
                <a:gd name="T38" fmla="*/ 680 w 907"/>
                <a:gd name="T39" fmla="*/ 113 h 680"/>
                <a:gd name="T40" fmla="*/ 907 w 907"/>
                <a:gd name="T41" fmla="*/ 113 h 680"/>
                <a:gd name="T42" fmla="*/ 907 w 907"/>
                <a:gd name="T43" fmla="*/ 454 h 680"/>
                <a:gd name="T44" fmla="*/ 793 w 907"/>
                <a:gd name="T45" fmla="*/ 454 h 680"/>
                <a:gd name="T46" fmla="*/ 793 w 907"/>
                <a:gd name="T47" fmla="*/ 567 h 680"/>
                <a:gd name="T48" fmla="*/ 907 w 907"/>
                <a:gd name="T49" fmla="*/ 567 h 680"/>
                <a:gd name="T50" fmla="*/ 907 w 907"/>
                <a:gd name="T51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07" h="680">
                  <a:moveTo>
                    <a:pt x="907" y="680"/>
                  </a:moveTo>
                  <a:lnTo>
                    <a:pt x="680" y="680"/>
                  </a:lnTo>
                  <a:lnTo>
                    <a:pt x="680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453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226" y="340"/>
                  </a:lnTo>
                  <a:lnTo>
                    <a:pt x="226" y="454"/>
                  </a:lnTo>
                  <a:lnTo>
                    <a:pt x="0" y="45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567" y="0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113"/>
                  </a:lnTo>
                  <a:lnTo>
                    <a:pt x="907" y="113"/>
                  </a:lnTo>
                  <a:lnTo>
                    <a:pt x="907" y="454"/>
                  </a:lnTo>
                  <a:lnTo>
                    <a:pt x="793" y="454"/>
                  </a:lnTo>
                  <a:lnTo>
                    <a:pt x="793" y="567"/>
                  </a:lnTo>
                  <a:lnTo>
                    <a:pt x="907" y="567"/>
                  </a:lnTo>
                  <a:lnTo>
                    <a:pt x="907" y="68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8" name="Freeform 30">
              <a:extLst>
                <a:ext uri="{FF2B5EF4-FFF2-40B4-BE49-F238E27FC236}">
                  <a16:creationId xmlns:a16="http://schemas.microsoft.com/office/drawing/2014/main" id="{194228CE-80C5-4A32-BDE1-47907F1D221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7" y="4612"/>
              <a:ext cx="1021" cy="793"/>
            </a:xfrm>
            <a:custGeom>
              <a:avLst/>
              <a:gdLst>
                <a:gd name="T0" fmla="*/ 227 w 1021"/>
                <a:gd name="T1" fmla="*/ 793 h 793"/>
                <a:gd name="T2" fmla="*/ 113 w 1021"/>
                <a:gd name="T3" fmla="*/ 793 h 793"/>
                <a:gd name="T4" fmla="*/ 113 w 1021"/>
                <a:gd name="T5" fmla="*/ 567 h 793"/>
                <a:gd name="T6" fmla="*/ 0 w 1021"/>
                <a:gd name="T7" fmla="*/ 567 h 793"/>
                <a:gd name="T8" fmla="*/ 0 w 1021"/>
                <a:gd name="T9" fmla="*/ 340 h 793"/>
                <a:gd name="T10" fmla="*/ 227 w 1021"/>
                <a:gd name="T11" fmla="*/ 340 h 793"/>
                <a:gd name="T12" fmla="*/ 227 w 1021"/>
                <a:gd name="T13" fmla="*/ 226 h 793"/>
                <a:gd name="T14" fmla="*/ 340 w 1021"/>
                <a:gd name="T15" fmla="*/ 226 h 793"/>
                <a:gd name="T16" fmla="*/ 340 w 1021"/>
                <a:gd name="T17" fmla="*/ 113 h 793"/>
                <a:gd name="T18" fmla="*/ 454 w 1021"/>
                <a:gd name="T19" fmla="*/ 113 h 793"/>
                <a:gd name="T20" fmla="*/ 454 w 1021"/>
                <a:gd name="T21" fmla="*/ 0 h 793"/>
                <a:gd name="T22" fmla="*/ 1021 w 1021"/>
                <a:gd name="T23" fmla="*/ 0 h 793"/>
                <a:gd name="T24" fmla="*/ 1021 w 1021"/>
                <a:gd name="T25" fmla="*/ 113 h 793"/>
                <a:gd name="T26" fmla="*/ 907 w 1021"/>
                <a:gd name="T27" fmla="*/ 113 h 793"/>
                <a:gd name="T28" fmla="*/ 907 w 1021"/>
                <a:gd name="T29" fmla="*/ 340 h 793"/>
                <a:gd name="T30" fmla="*/ 794 w 1021"/>
                <a:gd name="T31" fmla="*/ 340 h 793"/>
                <a:gd name="T32" fmla="*/ 794 w 1021"/>
                <a:gd name="T33" fmla="*/ 453 h 793"/>
                <a:gd name="T34" fmla="*/ 567 w 1021"/>
                <a:gd name="T35" fmla="*/ 453 h 793"/>
                <a:gd name="T36" fmla="*/ 567 w 1021"/>
                <a:gd name="T37" fmla="*/ 567 h 793"/>
                <a:gd name="T38" fmla="*/ 454 w 1021"/>
                <a:gd name="T39" fmla="*/ 567 h 793"/>
                <a:gd name="T40" fmla="*/ 454 w 1021"/>
                <a:gd name="T41" fmla="*/ 680 h 793"/>
                <a:gd name="T42" fmla="*/ 227 w 1021"/>
                <a:gd name="T43" fmla="*/ 680 h 793"/>
                <a:gd name="T44" fmla="*/ 227 w 1021"/>
                <a:gd name="T45" fmla="*/ 793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1" h="793">
                  <a:moveTo>
                    <a:pt x="227" y="793"/>
                  </a:moveTo>
                  <a:lnTo>
                    <a:pt x="113" y="793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226"/>
                  </a:lnTo>
                  <a:lnTo>
                    <a:pt x="340" y="226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1021" y="0"/>
                  </a:lnTo>
                  <a:lnTo>
                    <a:pt x="1021" y="113"/>
                  </a:lnTo>
                  <a:lnTo>
                    <a:pt x="907" y="113"/>
                  </a:lnTo>
                  <a:lnTo>
                    <a:pt x="907" y="340"/>
                  </a:lnTo>
                  <a:lnTo>
                    <a:pt x="794" y="340"/>
                  </a:lnTo>
                  <a:lnTo>
                    <a:pt x="794" y="453"/>
                  </a:lnTo>
                  <a:lnTo>
                    <a:pt x="567" y="453"/>
                  </a:lnTo>
                  <a:lnTo>
                    <a:pt x="567" y="567"/>
                  </a:lnTo>
                  <a:lnTo>
                    <a:pt x="454" y="567"/>
                  </a:lnTo>
                  <a:lnTo>
                    <a:pt x="454" y="680"/>
                  </a:lnTo>
                  <a:lnTo>
                    <a:pt x="227" y="680"/>
                  </a:lnTo>
                  <a:lnTo>
                    <a:pt x="227" y="79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9" name="Freeform 31">
              <a:extLst>
                <a:ext uri="{FF2B5EF4-FFF2-40B4-BE49-F238E27FC236}">
                  <a16:creationId xmlns:a16="http://schemas.microsoft.com/office/drawing/2014/main" id="{436A9489-98F5-4152-B195-CC78FB947C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7" y="3931"/>
              <a:ext cx="794" cy="1021"/>
            </a:xfrm>
            <a:custGeom>
              <a:avLst/>
              <a:gdLst>
                <a:gd name="T0" fmla="*/ 0 w 794"/>
                <a:gd name="T1" fmla="*/ 1021 h 1021"/>
                <a:gd name="T2" fmla="*/ 0 w 794"/>
                <a:gd name="T3" fmla="*/ 907 h 1021"/>
                <a:gd name="T4" fmla="*/ 113 w 794"/>
                <a:gd name="T5" fmla="*/ 907 h 1021"/>
                <a:gd name="T6" fmla="*/ 113 w 794"/>
                <a:gd name="T7" fmla="*/ 794 h 1021"/>
                <a:gd name="T8" fmla="*/ 227 w 794"/>
                <a:gd name="T9" fmla="*/ 794 h 1021"/>
                <a:gd name="T10" fmla="*/ 227 w 794"/>
                <a:gd name="T11" fmla="*/ 454 h 1021"/>
                <a:gd name="T12" fmla="*/ 0 w 794"/>
                <a:gd name="T13" fmla="*/ 454 h 1021"/>
                <a:gd name="T14" fmla="*/ 0 w 794"/>
                <a:gd name="T15" fmla="*/ 227 h 1021"/>
                <a:gd name="T16" fmla="*/ 113 w 794"/>
                <a:gd name="T17" fmla="*/ 227 h 1021"/>
                <a:gd name="T18" fmla="*/ 113 w 794"/>
                <a:gd name="T19" fmla="*/ 114 h 1021"/>
                <a:gd name="T20" fmla="*/ 340 w 794"/>
                <a:gd name="T21" fmla="*/ 114 h 1021"/>
                <a:gd name="T22" fmla="*/ 340 w 794"/>
                <a:gd name="T23" fmla="*/ 0 h 1021"/>
                <a:gd name="T24" fmla="*/ 794 w 794"/>
                <a:gd name="T25" fmla="*/ 0 h 1021"/>
                <a:gd name="T26" fmla="*/ 794 w 794"/>
                <a:gd name="T27" fmla="*/ 114 h 1021"/>
                <a:gd name="T28" fmla="*/ 680 w 794"/>
                <a:gd name="T29" fmla="*/ 114 h 1021"/>
                <a:gd name="T30" fmla="*/ 680 w 794"/>
                <a:gd name="T31" fmla="*/ 340 h 1021"/>
                <a:gd name="T32" fmla="*/ 567 w 794"/>
                <a:gd name="T33" fmla="*/ 340 h 1021"/>
                <a:gd name="T34" fmla="*/ 567 w 794"/>
                <a:gd name="T35" fmla="*/ 567 h 1021"/>
                <a:gd name="T36" fmla="*/ 680 w 794"/>
                <a:gd name="T37" fmla="*/ 567 h 1021"/>
                <a:gd name="T38" fmla="*/ 680 w 794"/>
                <a:gd name="T39" fmla="*/ 681 h 1021"/>
                <a:gd name="T40" fmla="*/ 454 w 794"/>
                <a:gd name="T41" fmla="*/ 681 h 1021"/>
                <a:gd name="T42" fmla="*/ 454 w 794"/>
                <a:gd name="T43" fmla="*/ 794 h 1021"/>
                <a:gd name="T44" fmla="*/ 340 w 794"/>
                <a:gd name="T45" fmla="*/ 794 h 1021"/>
                <a:gd name="T46" fmla="*/ 340 w 794"/>
                <a:gd name="T47" fmla="*/ 907 h 1021"/>
                <a:gd name="T48" fmla="*/ 227 w 794"/>
                <a:gd name="T49" fmla="*/ 907 h 1021"/>
                <a:gd name="T50" fmla="*/ 227 w 794"/>
                <a:gd name="T51" fmla="*/ 1021 h 1021"/>
                <a:gd name="T52" fmla="*/ 0 w 794"/>
                <a:gd name="T53" fmla="*/ 1021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94" h="1021">
                  <a:moveTo>
                    <a:pt x="0" y="1021"/>
                  </a:moveTo>
                  <a:lnTo>
                    <a:pt x="0" y="907"/>
                  </a:lnTo>
                  <a:lnTo>
                    <a:pt x="113" y="907"/>
                  </a:lnTo>
                  <a:lnTo>
                    <a:pt x="113" y="794"/>
                  </a:lnTo>
                  <a:lnTo>
                    <a:pt x="227" y="794"/>
                  </a:lnTo>
                  <a:lnTo>
                    <a:pt x="227" y="454"/>
                  </a:lnTo>
                  <a:lnTo>
                    <a:pt x="0" y="45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794" y="0"/>
                  </a:lnTo>
                  <a:lnTo>
                    <a:pt x="794" y="114"/>
                  </a:lnTo>
                  <a:lnTo>
                    <a:pt x="680" y="114"/>
                  </a:lnTo>
                  <a:lnTo>
                    <a:pt x="680" y="340"/>
                  </a:lnTo>
                  <a:lnTo>
                    <a:pt x="567" y="340"/>
                  </a:lnTo>
                  <a:lnTo>
                    <a:pt x="567" y="567"/>
                  </a:lnTo>
                  <a:lnTo>
                    <a:pt x="680" y="567"/>
                  </a:lnTo>
                  <a:lnTo>
                    <a:pt x="680" y="681"/>
                  </a:lnTo>
                  <a:lnTo>
                    <a:pt x="454" y="681"/>
                  </a:lnTo>
                  <a:lnTo>
                    <a:pt x="454" y="794"/>
                  </a:lnTo>
                  <a:lnTo>
                    <a:pt x="340" y="794"/>
                  </a:lnTo>
                  <a:lnTo>
                    <a:pt x="340" y="907"/>
                  </a:lnTo>
                  <a:lnTo>
                    <a:pt x="227" y="907"/>
                  </a:lnTo>
                  <a:lnTo>
                    <a:pt x="227" y="1021"/>
                  </a:lnTo>
                  <a:lnTo>
                    <a:pt x="0" y="102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0" name="Freeform 32">
              <a:extLst>
                <a:ext uri="{FF2B5EF4-FFF2-40B4-BE49-F238E27FC236}">
                  <a16:creationId xmlns:a16="http://schemas.microsoft.com/office/drawing/2014/main" id="{09547ED6-96DD-4695-8EED-C0CA3C28079B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4" y="4045"/>
              <a:ext cx="454" cy="567"/>
            </a:xfrm>
            <a:custGeom>
              <a:avLst/>
              <a:gdLst>
                <a:gd name="T0" fmla="*/ 454 w 454"/>
                <a:gd name="T1" fmla="*/ 567 h 567"/>
                <a:gd name="T2" fmla="*/ 113 w 454"/>
                <a:gd name="T3" fmla="*/ 567 h 567"/>
                <a:gd name="T4" fmla="*/ 113 w 454"/>
                <a:gd name="T5" fmla="*/ 453 h 567"/>
                <a:gd name="T6" fmla="*/ 0 w 454"/>
                <a:gd name="T7" fmla="*/ 453 h 567"/>
                <a:gd name="T8" fmla="*/ 0 w 454"/>
                <a:gd name="T9" fmla="*/ 226 h 567"/>
                <a:gd name="T10" fmla="*/ 113 w 454"/>
                <a:gd name="T11" fmla="*/ 226 h 567"/>
                <a:gd name="T12" fmla="*/ 113 w 454"/>
                <a:gd name="T13" fmla="*/ 0 h 567"/>
                <a:gd name="T14" fmla="*/ 340 w 454"/>
                <a:gd name="T15" fmla="*/ 0 h 567"/>
                <a:gd name="T16" fmla="*/ 340 w 454"/>
                <a:gd name="T17" fmla="*/ 226 h 567"/>
                <a:gd name="T18" fmla="*/ 454 w 454"/>
                <a:gd name="T19" fmla="*/ 226 h 567"/>
                <a:gd name="T20" fmla="*/ 454 w 454"/>
                <a:gd name="T21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567">
                  <a:moveTo>
                    <a:pt x="454" y="567"/>
                  </a:moveTo>
                  <a:lnTo>
                    <a:pt x="113" y="567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0"/>
                  </a:lnTo>
                  <a:lnTo>
                    <a:pt x="340" y="0"/>
                  </a:lnTo>
                  <a:lnTo>
                    <a:pt x="340" y="226"/>
                  </a:lnTo>
                  <a:lnTo>
                    <a:pt x="454" y="226"/>
                  </a:lnTo>
                  <a:lnTo>
                    <a:pt x="454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1" name="Freeform 33">
              <a:extLst>
                <a:ext uri="{FF2B5EF4-FFF2-40B4-BE49-F238E27FC236}">
                  <a16:creationId xmlns:a16="http://schemas.microsoft.com/office/drawing/2014/main" id="{E8B406B3-F7B6-4A1F-8472-9E3416C0333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6" y="3478"/>
              <a:ext cx="1361" cy="1020"/>
            </a:xfrm>
            <a:custGeom>
              <a:avLst/>
              <a:gdLst>
                <a:gd name="T0" fmla="*/ 1021 w 1361"/>
                <a:gd name="T1" fmla="*/ 907 h 1020"/>
                <a:gd name="T2" fmla="*/ 681 w 1361"/>
                <a:gd name="T3" fmla="*/ 907 h 1020"/>
                <a:gd name="T4" fmla="*/ 681 w 1361"/>
                <a:gd name="T5" fmla="*/ 1020 h 1020"/>
                <a:gd name="T6" fmla="*/ 454 w 1361"/>
                <a:gd name="T7" fmla="*/ 1020 h 1020"/>
                <a:gd name="T8" fmla="*/ 454 w 1361"/>
                <a:gd name="T9" fmla="*/ 793 h 1020"/>
                <a:gd name="T10" fmla="*/ 227 w 1361"/>
                <a:gd name="T11" fmla="*/ 793 h 1020"/>
                <a:gd name="T12" fmla="*/ 227 w 1361"/>
                <a:gd name="T13" fmla="*/ 680 h 1020"/>
                <a:gd name="T14" fmla="*/ 114 w 1361"/>
                <a:gd name="T15" fmla="*/ 680 h 1020"/>
                <a:gd name="T16" fmla="*/ 114 w 1361"/>
                <a:gd name="T17" fmla="*/ 567 h 1020"/>
                <a:gd name="T18" fmla="*/ 0 w 1361"/>
                <a:gd name="T19" fmla="*/ 567 h 1020"/>
                <a:gd name="T20" fmla="*/ 0 w 1361"/>
                <a:gd name="T21" fmla="*/ 453 h 1020"/>
                <a:gd name="T22" fmla="*/ 227 w 1361"/>
                <a:gd name="T23" fmla="*/ 453 h 1020"/>
                <a:gd name="T24" fmla="*/ 227 w 1361"/>
                <a:gd name="T25" fmla="*/ 567 h 1020"/>
                <a:gd name="T26" fmla="*/ 567 w 1361"/>
                <a:gd name="T27" fmla="*/ 567 h 1020"/>
                <a:gd name="T28" fmla="*/ 567 w 1361"/>
                <a:gd name="T29" fmla="*/ 113 h 1020"/>
                <a:gd name="T30" fmla="*/ 794 w 1361"/>
                <a:gd name="T31" fmla="*/ 113 h 1020"/>
                <a:gd name="T32" fmla="*/ 794 w 1361"/>
                <a:gd name="T33" fmla="*/ 0 h 1020"/>
                <a:gd name="T34" fmla="*/ 1248 w 1361"/>
                <a:gd name="T35" fmla="*/ 0 h 1020"/>
                <a:gd name="T36" fmla="*/ 1361 w 1361"/>
                <a:gd name="T37" fmla="*/ 0 h 1020"/>
                <a:gd name="T38" fmla="*/ 1361 w 1361"/>
                <a:gd name="T39" fmla="*/ 113 h 1020"/>
                <a:gd name="T40" fmla="*/ 1248 w 1361"/>
                <a:gd name="T41" fmla="*/ 113 h 1020"/>
                <a:gd name="T42" fmla="*/ 1248 w 1361"/>
                <a:gd name="T43" fmla="*/ 226 h 1020"/>
                <a:gd name="T44" fmla="*/ 1134 w 1361"/>
                <a:gd name="T45" fmla="*/ 226 h 1020"/>
                <a:gd name="T46" fmla="*/ 1134 w 1361"/>
                <a:gd name="T47" fmla="*/ 340 h 1020"/>
                <a:gd name="T48" fmla="*/ 1021 w 1361"/>
                <a:gd name="T49" fmla="*/ 340 h 1020"/>
                <a:gd name="T50" fmla="*/ 1021 w 1361"/>
                <a:gd name="T51" fmla="*/ 567 h 1020"/>
                <a:gd name="T52" fmla="*/ 1134 w 1361"/>
                <a:gd name="T53" fmla="*/ 567 h 1020"/>
                <a:gd name="T54" fmla="*/ 1134 w 1361"/>
                <a:gd name="T55" fmla="*/ 680 h 1020"/>
                <a:gd name="T56" fmla="*/ 1021 w 1361"/>
                <a:gd name="T57" fmla="*/ 680 h 1020"/>
                <a:gd name="T58" fmla="*/ 1021 w 1361"/>
                <a:gd name="T59" fmla="*/ 907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61" h="1020">
                  <a:moveTo>
                    <a:pt x="1021" y="907"/>
                  </a:moveTo>
                  <a:lnTo>
                    <a:pt x="681" y="907"/>
                  </a:lnTo>
                  <a:lnTo>
                    <a:pt x="681" y="1020"/>
                  </a:lnTo>
                  <a:lnTo>
                    <a:pt x="454" y="1020"/>
                  </a:lnTo>
                  <a:lnTo>
                    <a:pt x="454" y="793"/>
                  </a:lnTo>
                  <a:lnTo>
                    <a:pt x="227" y="793"/>
                  </a:lnTo>
                  <a:lnTo>
                    <a:pt x="227" y="680"/>
                  </a:lnTo>
                  <a:lnTo>
                    <a:pt x="114" y="680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453"/>
                  </a:lnTo>
                  <a:lnTo>
                    <a:pt x="227" y="453"/>
                  </a:lnTo>
                  <a:lnTo>
                    <a:pt x="227" y="567"/>
                  </a:lnTo>
                  <a:lnTo>
                    <a:pt x="567" y="567"/>
                  </a:lnTo>
                  <a:lnTo>
                    <a:pt x="567" y="113"/>
                  </a:lnTo>
                  <a:lnTo>
                    <a:pt x="794" y="113"/>
                  </a:lnTo>
                  <a:lnTo>
                    <a:pt x="794" y="0"/>
                  </a:lnTo>
                  <a:lnTo>
                    <a:pt x="1248" y="0"/>
                  </a:lnTo>
                  <a:lnTo>
                    <a:pt x="1361" y="0"/>
                  </a:lnTo>
                  <a:lnTo>
                    <a:pt x="1361" y="113"/>
                  </a:lnTo>
                  <a:lnTo>
                    <a:pt x="1248" y="113"/>
                  </a:lnTo>
                  <a:lnTo>
                    <a:pt x="1248" y="226"/>
                  </a:lnTo>
                  <a:lnTo>
                    <a:pt x="1134" y="226"/>
                  </a:lnTo>
                  <a:lnTo>
                    <a:pt x="1134" y="340"/>
                  </a:lnTo>
                  <a:lnTo>
                    <a:pt x="1021" y="340"/>
                  </a:lnTo>
                  <a:lnTo>
                    <a:pt x="1021" y="567"/>
                  </a:lnTo>
                  <a:lnTo>
                    <a:pt x="1134" y="567"/>
                  </a:lnTo>
                  <a:lnTo>
                    <a:pt x="1134" y="680"/>
                  </a:lnTo>
                  <a:lnTo>
                    <a:pt x="1021" y="680"/>
                  </a:lnTo>
                  <a:lnTo>
                    <a:pt x="1021" y="90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2" name="Freeform 34">
              <a:extLst>
                <a:ext uri="{FF2B5EF4-FFF2-40B4-BE49-F238E27FC236}">
                  <a16:creationId xmlns:a16="http://schemas.microsoft.com/office/drawing/2014/main" id="{2835830C-C891-4E31-86B2-F2AD3E877B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3364"/>
              <a:ext cx="680" cy="681"/>
            </a:xfrm>
            <a:custGeom>
              <a:avLst/>
              <a:gdLst>
                <a:gd name="T0" fmla="*/ 680 w 680"/>
                <a:gd name="T1" fmla="*/ 0 h 681"/>
                <a:gd name="T2" fmla="*/ 0 w 680"/>
                <a:gd name="T3" fmla="*/ 0 h 681"/>
                <a:gd name="T4" fmla="*/ 0 w 680"/>
                <a:gd name="T5" fmla="*/ 340 h 681"/>
                <a:gd name="T6" fmla="*/ 113 w 680"/>
                <a:gd name="T7" fmla="*/ 340 h 681"/>
                <a:gd name="T8" fmla="*/ 113 w 680"/>
                <a:gd name="T9" fmla="*/ 454 h 681"/>
                <a:gd name="T10" fmla="*/ 227 w 680"/>
                <a:gd name="T11" fmla="*/ 454 h 681"/>
                <a:gd name="T12" fmla="*/ 227 w 680"/>
                <a:gd name="T13" fmla="*/ 681 h 681"/>
                <a:gd name="T14" fmla="*/ 453 w 680"/>
                <a:gd name="T15" fmla="*/ 681 h 681"/>
                <a:gd name="T16" fmla="*/ 453 w 680"/>
                <a:gd name="T17" fmla="*/ 227 h 681"/>
                <a:gd name="T18" fmla="*/ 680 w 680"/>
                <a:gd name="T19" fmla="*/ 227 h 681"/>
                <a:gd name="T20" fmla="*/ 680 w 680"/>
                <a:gd name="T21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80" h="681">
                  <a:moveTo>
                    <a:pt x="680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227" y="454"/>
                  </a:lnTo>
                  <a:lnTo>
                    <a:pt x="227" y="681"/>
                  </a:lnTo>
                  <a:lnTo>
                    <a:pt x="453" y="681"/>
                  </a:lnTo>
                  <a:lnTo>
                    <a:pt x="453" y="227"/>
                  </a:lnTo>
                  <a:lnTo>
                    <a:pt x="680" y="227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3" name="Freeform 35">
              <a:extLst>
                <a:ext uri="{FF2B5EF4-FFF2-40B4-BE49-F238E27FC236}">
                  <a16:creationId xmlns:a16="http://schemas.microsoft.com/office/drawing/2014/main" id="{6C087980-FBFE-4704-B557-062E29A32F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3478"/>
              <a:ext cx="1361" cy="1927"/>
            </a:xfrm>
            <a:custGeom>
              <a:avLst/>
              <a:gdLst>
                <a:gd name="T0" fmla="*/ 1361 w 1361"/>
                <a:gd name="T1" fmla="*/ 793 h 1927"/>
                <a:gd name="T2" fmla="*/ 567 w 1361"/>
                <a:gd name="T3" fmla="*/ 793 h 1927"/>
                <a:gd name="T4" fmla="*/ 567 w 1361"/>
                <a:gd name="T5" fmla="*/ 340 h 1927"/>
                <a:gd name="T6" fmla="*/ 454 w 1361"/>
                <a:gd name="T7" fmla="*/ 340 h 1927"/>
                <a:gd name="T8" fmla="*/ 454 w 1361"/>
                <a:gd name="T9" fmla="*/ 226 h 1927"/>
                <a:gd name="T10" fmla="*/ 567 w 1361"/>
                <a:gd name="T11" fmla="*/ 226 h 1927"/>
                <a:gd name="T12" fmla="*/ 567 w 1361"/>
                <a:gd name="T13" fmla="*/ 0 h 1927"/>
                <a:gd name="T14" fmla="*/ 454 w 1361"/>
                <a:gd name="T15" fmla="*/ 0 h 1927"/>
                <a:gd name="T16" fmla="*/ 454 w 1361"/>
                <a:gd name="T17" fmla="*/ 113 h 1927"/>
                <a:gd name="T18" fmla="*/ 227 w 1361"/>
                <a:gd name="T19" fmla="*/ 113 h 1927"/>
                <a:gd name="T20" fmla="*/ 227 w 1361"/>
                <a:gd name="T21" fmla="*/ 226 h 1927"/>
                <a:gd name="T22" fmla="*/ 114 w 1361"/>
                <a:gd name="T23" fmla="*/ 226 h 1927"/>
                <a:gd name="T24" fmla="*/ 114 w 1361"/>
                <a:gd name="T25" fmla="*/ 340 h 1927"/>
                <a:gd name="T26" fmla="*/ 0 w 1361"/>
                <a:gd name="T27" fmla="*/ 340 h 1927"/>
                <a:gd name="T28" fmla="*/ 0 w 1361"/>
                <a:gd name="T29" fmla="*/ 567 h 1927"/>
                <a:gd name="T30" fmla="*/ 114 w 1361"/>
                <a:gd name="T31" fmla="*/ 567 h 1927"/>
                <a:gd name="T32" fmla="*/ 114 w 1361"/>
                <a:gd name="T33" fmla="*/ 680 h 1927"/>
                <a:gd name="T34" fmla="*/ 227 w 1361"/>
                <a:gd name="T35" fmla="*/ 680 h 1927"/>
                <a:gd name="T36" fmla="*/ 227 w 1361"/>
                <a:gd name="T37" fmla="*/ 793 h 1927"/>
                <a:gd name="T38" fmla="*/ 454 w 1361"/>
                <a:gd name="T39" fmla="*/ 793 h 1927"/>
                <a:gd name="T40" fmla="*/ 454 w 1361"/>
                <a:gd name="T41" fmla="*/ 907 h 1927"/>
                <a:gd name="T42" fmla="*/ 567 w 1361"/>
                <a:gd name="T43" fmla="*/ 907 h 1927"/>
                <a:gd name="T44" fmla="*/ 567 w 1361"/>
                <a:gd name="T45" fmla="*/ 1134 h 1927"/>
                <a:gd name="T46" fmla="*/ 567 w 1361"/>
                <a:gd name="T47" fmla="*/ 1247 h 1927"/>
                <a:gd name="T48" fmla="*/ 567 w 1361"/>
                <a:gd name="T49" fmla="*/ 1360 h 1927"/>
                <a:gd name="T50" fmla="*/ 454 w 1361"/>
                <a:gd name="T51" fmla="*/ 1360 h 1927"/>
                <a:gd name="T52" fmla="*/ 454 w 1361"/>
                <a:gd name="T53" fmla="*/ 1474 h 1927"/>
                <a:gd name="T54" fmla="*/ 567 w 1361"/>
                <a:gd name="T55" fmla="*/ 1474 h 1927"/>
                <a:gd name="T56" fmla="*/ 567 w 1361"/>
                <a:gd name="T57" fmla="*/ 1587 h 1927"/>
                <a:gd name="T58" fmla="*/ 454 w 1361"/>
                <a:gd name="T59" fmla="*/ 1587 h 1927"/>
                <a:gd name="T60" fmla="*/ 454 w 1361"/>
                <a:gd name="T61" fmla="*/ 1814 h 1927"/>
                <a:gd name="T62" fmla="*/ 227 w 1361"/>
                <a:gd name="T63" fmla="*/ 1814 h 1927"/>
                <a:gd name="T64" fmla="*/ 227 w 1361"/>
                <a:gd name="T65" fmla="*/ 1927 h 1927"/>
                <a:gd name="T66" fmla="*/ 567 w 1361"/>
                <a:gd name="T67" fmla="*/ 1927 h 1927"/>
                <a:gd name="T68" fmla="*/ 567 w 1361"/>
                <a:gd name="T69" fmla="*/ 1814 h 1927"/>
                <a:gd name="T70" fmla="*/ 681 w 1361"/>
                <a:gd name="T71" fmla="*/ 1814 h 1927"/>
                <a:gd name="T72" fmla="*/ 681 w 1361"/>
                <a:gd name="T73" fmla="*/ 1587 h 1927"/>
                <a:gd name="T74" fmla="*/ 907 w 1361"/>
                <a:gd name="T75" fmla="*/ 1587 h 1927"/>
                <a:gd name="T76" fmla="*/ 907 w 1361"/>
                <a:gd name="T77" fmla="*/ 1474 h 1927"/>
                <a:gd name="T78" fmla="*/ 1021 w 1361"/>
                <a:gd name="T79" fmla="*/ 1474 h 1927"/>
                <a:gd name="T80" fmla="*/ 1021 w 1361"/>
                <a:gd name="T81" fmla="*/ 1247 h 1927"/>
                <a:gd name="T82" fmla="*/ 1134 w 1361"/>
                <a:gd name="T83" fmla="*/ 1247 h 1927"/>
                <a:gd name="T84" fmla="*/ 1134 w 1361"/>
                <a:gd name="T85" fmla="*/ 1020 h 1927"/>
                <a:gd name="T86" fmla="*/ 1361 w 1361"/>
                <a:gd name="T87" fmla="*/ 1020 h 1927"/>
                <a:gd name="T88" fmla="*/ 1361 w 1361"/>
                <a:gd name="T89" fmla="*/ 907 h 1927"/>
                <a:gd name="T90" fmla="*/ 1361 w 1361"/>
                <a:gd name="T91" fmla="*/ 793 h 19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61" h="1927">
                  <a:moveTo>
                    <a:pt x="1361" y="793"/>
                  </a:moveTo>
                  <a:lnTo>
                    <a:pt x="567" y="793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454" y="226"/>
                  </a:lnTo>
                  <a:lnTo>
                    <a:pt x="567" y="226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227" y="113"/>
                  </a:lnTo>
                  <a:lnTo>
                    <a:pt x="227" y="226"/>
                  </a:lnTo>
                  <a:lnTo>
                    <a:pt x="114" y="226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680"/>
                  </a:lnTo>
                  <a:lnTo>
                    <a:pt x="227" y="680"/>
                  </a:lnTo>
                  <a:lnTo>
                    <a:pt x="227" y="793"/>
                  </a:lnTo>
                  <a:lnTo>
                    <a:pt x="454" y="793"/>
                  </a:lnTo>
                  <a:lnTo>
                    <a:pt x="454" y="907"/>
                  </a:lnTo>
                  <a:lnTo>
                    <a:pt x="567" y="907"/>
                  </a:lnTo>
                  <a:lnTo>
                    <a:pt x="567" y="1134"/>
                  </a:lnTo>
                  <a:lnTo>
                    <a:pt x="567" y="1247"/>
                  </a:lnTo>
                  <a:lnTo>
                    <a:pt x="567" y="1360"/>
                  </a:lnTo>
                  <a:lnTo>
                    <a:pt x="454" y="1360"/>
                  </a:lnTo>
                  <a:lnTo>
                    <a:pt x="454" y="1474"/>
                  </a:lnTo>
                  <a:lnTo>
                    <a:pt x="567" y="1474"/>
                  </a:lnTo>
                  <a:lnTo>
                    <a:pt x="567" y="1587"/>
                  </a:lnTo>
                  <a:lnTo>
                    <a:pt x="454" y="1587"/>
                  </a:lnTo>
                  <a:lnTo>
                    <a:pt x="454" y="1814"/>
                  </a:lnTo>
                  <a:lnTo>
                    <a:pt x="227" y="1814"/>
                  </a:lnTo>
                  <a:lnTo>
                    <a:pt x="227" y="1927"/>
                  </a:lnTo>
                  <a:lnTo>
                    <a:pt x="567" y="1927"/>
                  </a:lnTo>
                  <a:lnTo>
                    <a:pt x="567" y="1814"/>
                  </a:lnTo>
                  <a:lnTo>
                    <a:pt x="681" y="1814"/>
                  </a:lnTo>
                  <a:lnTo>
                    <a:pt x="681" y="1587"/>
                  </a:lnTo>
                  <a:lnTo>
                    <a:pt x="907" y="1587"/>
                  </a:lnTo>
                  <a:lnTo>
                    <a:pt x="907" y="1474"/>
                  </a:lnTo>
                  <a:lnTo>
                    <a:pt x="1021" y="1474"/>
                  </a:lnTo>
                  <a:lnTo>
                    <a:pt x="1021" y="1247"/>
                  </a:lnTo>
                  <a:lnTo>
                    <a:pt x="1134" y="1247"/>
                  </a:lnTo>
                  <a:lnTo>
                    <a:pt x="1134" y="1020"/>
                  </a:lnTo>
                  <a:lnTo>
                    <a:pt x="1361" y="1020"/>
                  </a:lnTo>
                  <a:lnTo>
                    <a:pt x="1361" y="907"/>
                  </a:lnTo>
                  <a:lnTo>
                    <a:pt x="1361" y="79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4" name="Freeform 36">
              <a:extLst>
                <a:ext uri="{FF2B5EF4-FFF2-40B4-BE49-F238E27FC236}">
                  <a16:creationId xmlns:a16="http://schemas.microsoft.com/office/drawing/2014/main" id="{357403F4-163B-4219-A5EA-00C746954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3931"/>
              <a:ext cx="340" cy="340"/>
            </a:xfrm>
            <a:custGeom>
              <a:avLst/>
              <a:gdLst>
                <a:gd name="T0" fmla="*/ 113 w 340"/>
                <a:gd name="T1" fmla="*/ 0 h 340"/>
                <a:gd name="T2" fmla="*/ 0 w 340"/>
                <a:gd name="T3" fmla="*/ 0 h 340"/>
                <a:gd name="T4" fmla="*/ 0 w 340"/>
                <a:gd name="T5" fmla="*/ 340 h 340"/>
                <a:gd name="T6" fmla="*/ 340 w 340"/>
                <a:gd name="T7" fmla="*/ 340 h 340"/>
                <a:gd name="T8" fmla="*/ 340 w 340"/>
                <a:gd name="T9" fmla="*/ 227 h 340"/>
                <a:gd name="T10" fmla="*/ 227 w 340"/>
                <a:gd name="T11" fmla="*/ 227 h 340"/>
                <a:gd name="T12" fmla="*/ 227 w 340"/>
                <a:gd name="T13" fmla="*/ 114 h 340"/>
                <a:gd name="T14" fmla="*/ 113 w 340"/>
                <a:gd name="T15" fmla="*/ 114 h 340"/>
                <a:gd name="T16" fmla="*/ 113 w 340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340">
                  <a:moveTo>
                    <a:pt x="113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114"/>
                  </a:lnTo>
                  <a:lnTo>
                    <a:pt x="113" y="114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5" name="Rectangle 37">
              <a:extLst>
                <a:ext uri="{FF2B5EF4-FFF2-40B4-BE49-F238E27FC236}">
                  <a16:creationId xmlns:a16="http://schemas.microsoft.com/office/drawing/2014/main" id="{0EFA2002-220B-45AE-B70D-E52B9AF548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6" y="4045"/>
              <a:ext cx="227" cy="226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6" name="Freeform 38">
              <a:extLst>
                <a:ext uri="{FF2B5EF4-FFF2-40B4-BE49-F238E27FC236}">
                  <a16:creationId xmlns:a16="http://schemas.microsoft.com/office/drawing/2014/main" id="{BEADB3C6-1C27-4FD8-AD2E-5F9FD873492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3024"/>
              <a:ext cx="454" cy="340"/>
            </a:xfrm>
            <a:custGeom>
              <a:avLst/>
              <a:gdLst>
                <a:gd name="T0" fmla="*/ 454 w 454"/>
                <a:gd name="T1" fmla="*/ 0 h 340"/>
                <a:gd name="T2" fmla="*/ 227 w 454"/>
                <a:gd name="T3" fmla="*/ 0 h 340"/>
                <a:gd name="T4" fmla="*/ 227 w 454"/>
                <a:gd name="T5" fmla="*/ 113 h 340"/>
                <a:gd name="T6" fmla="*/ 114 w 454"/>
                <a:gd name="T7" fmla="*/ 113 h 340"/>
                <a:gd name="T8" fmla="*/ 114 w 454"/>
                <a:gd name="T9" fmla="*/ 227 h 340"/>
                <a:gd name="T10" fmla="*/ 0 w 454"/>
                <a:gd name="T11" fmla="*/ 227 h 340"/>
                <a:gd name="T12" fmla="*/ 0 w 454"/>
                <a:gd name="T13" fmla="*/ 340 h 340"/>
                <a:gd name="T14" fmla="*/ 227 w 454"/>
                <a:gd name="T15" fmla="*/ 340 h 340"/>
                <a:gd name="T16" fmla="*/ 227 w 454"/>
                <a:gd name="T17" fmla="*/ 227 h 340"/>
                <a:gd name="T18" fmla="*/ 340 w 454"/>
                <a:gd name="T19" fmla="*/ 227 h 340"/>
                <a:gd name="T20" fmla="*/ 340 w 454"/>
                <a:gd name="T21" fmla="*/ 113 h 340"/>
                <a:gd name="T22" fmla="*/ 454 w 454"/>
                <a:gd name="T23" fmla="*/ 113 h 340"/>
                <a:gd name="T24" fmla="*/ 454 w 454"/>
                <a:gd name="T2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4" h="340">
                  <a:moveTo>
                    <a:pt x="454" y="0"/>
                  </a:moveTo>
                  <a:lnTo>
                    <a:pt x="227" y="0"/>
                  </a:lnTo>
                  <a:lnTo>
                    <a:pt x="227" y="113"/>
                  </a:lnTo>
                  <a:lnTo>
                    <a:pt x="114" y="113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7" name="Freeform 39">
              <a:extLst>
                <a:ext uri="{FF2B5EF4-FFF2-40B4-BE49-F238E27FC236}">
                  <a16:creationId xmlns:a16="http://schemas.microsoft.com/office/drawing/2014/main" id="{05827088-6C0E-4DDE-84D6-FC254E1AC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2797"/>
              <a:ext cx="908" cy="1021"/>
            </a:xfrm>
            <a:custGeom>
              <a:avLst/>
              <a:gdLst>
                <a:gd name="T0" fmla="*/ 227 w 908"/>
                <a:gd name="T1" fmla="*/ 0 h 1021"/>
                <a:gd name="T2" fmla="*/ 227 w 908"/>
                <a:gd name="T3" fmla="*/ 340 h 1021"/>
                <a:gd name="T4" fmla="*/ 114 w 908"/>
                <a:gd name="T5" fmla="*/ 340 h 1021"/>
                <a:gd name="T6" fmla="*/ 114 w 908"/>
                <a:gd name="T7" fmla="*/ 567 h 1021"/>
                <a:gd name="T8" fmla="*/ 0 w 908"/>
                <a:gd name="T9" fmla="*/ 567 h 1021"/>
                <a:gd name="T10" fmla="*/ 0 w 908"/>
                <a:gd name="T11" fmla="*/ 907 h 1021"/>
                <a:gd name="T12" fmla="*/ 227 w 908"/>
                <a:gd name="T13" fmla="*/ 907 h 1021"/>
                <a:gd name="T14" fmla="*/ 227 w 908"/>
                <a:gd name="T15" fmla="*/ 1021 h 1021"/>
                <a:gd name="T16" fmla="*/ 341 w 908"/>
                <a:gd name="T17" fmla="*/ 1021 h 1021"/>
                <a:gd name="T18" fmla="*/ 341 w 908"/>
                <a:gd name="T19" fmla="*/ 907 h 1021"/>
                <a:gd name="T20" fmla="*/ 454 w 908"/>
                <a:gd name="T21" fmla="*/ 907 h 1021"/>
                <a:gd name="T22" fmla="*/ 454 w 908"/>
                <a:gd name="T23" fmla="*/ 794 h 1021"/>
                <a:gd name="T24" fmla="*/ 681 w 908"/>
                <a:gd name="T25" fmla="*/ 794 h 1021"/>
                <a:gd name="T26" fmla="*/ 681 w 908"/>
                <a:gd name="T27" fmla="*/ 681 h 1021"/>
                <a:gd name="T28" fmla="*/ 908 w 908"/>
                <a:gd name="T29" fmla="*/ 681 h 1021"/>
                <a:gd name="T30" fmla="*/ 908 w 908"/>
                <a:gd name="T31" fmla="*/ 567 h 1021"/>
                <a:gd name="T32" fmla="*/ 794 w 908"/>
                <a:gd name="T33" fmla="*/ 567 h 1021"/>
                <a:gd name="T34" fmla="*/ 794 w 908"/>
                <a:gd name="T35" fmla="*/ 454 h 1021"/>
                <a:gd name="T36" fmla="*/ 567 w 908"/>
                <a:gd name="T37" fmla="*/ 454 h 1021"/>
                <a:gd name="T38" fmla="*/ 567 w 908"/>
                <a:gd name="T39" fmla="*/ 567 h 1021"/>
                <a:gd name="T40" fmla="*/ 454 w 908"/>
                <a:gd name="T41" fmla="*/ 567 h 1021"/>
                <a:gd name="T42" fmla="*/ 454 w 908"/>
                <a:gd name="T43" fmla="*/ 454 h 1021"/>
                <a:gd name="T44" fmla="*/ 567 w 908"/>
                <a:gd name="T45" fmla="*/ 454 h 1021"/>
                <a:gd name="T46" fmla="*/ 567 w 908"/>
                <a:gd name="T47" fmla="*/ 227 h 1021"/>
                <a:gd name="T48" fmla="*/ 454 w 908"/>
                <a:gd name="T49" fmla="*/ 227 h 1021"/>
                <a:gd name="T50" fmla="*/ 454 w 908"/>
                <a:gd name="T51" fmla="*/ 114 h 1021"/>
                <a:gd name="T52" fmla="*/ 341 w 908"/>
                <a:gd name="T53" fmla="*/ 114 h 1021"/>
                <a:gd name="T54" fmla="*/ 341 w 908"/>
                <a:gd name="T55" fmla="*/ 0 h 1021"/>
                <a:gd name="T56" fmla="*/ 227 w 908"/>
                <a:gd name="T57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08" h="1021">
                  <a:moveTo>
                    <a:pt x="227" y="0"/>
                  </a:moveTo>
                  <a:lnTo>
                    <a:pt x="227" y="340"/>
                  </a:lnTo>
                  <a:lnTo>
                    <a:pt x="114" y="340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907"/>
                  </a:lnTo>
                  <a:lnTo>
                    <a:pt x="227" y="907"/>
                  </a:lnTo>
                  <a:lnTo>
                    <a:pt x="227" y="1021"/>
                  </a:lnTo>
                  <a:lnTo>
                    <a:pt x="341" y="1021"/>
                  </a:lnTo>
                  <a:lnTo>
                    <a:pt x="341" y="907"/>
                  </a:lnTo>
                  <a:lnTo>
                    <a:pt x="454" y="907"/>
                  </a:lnTo>
                  <a:lnTo>
                    <a:pt x="454" y="794"/>
                  </a:lnTo>
                  <a:lnTo>
                    <a:pt x="681" y="794"/>
                  </a:lnTo>
                  <a:lnTo>
                    <a:pt x="681" y="681"/>
                  </a:lnTo>
                  <a:lnTo>
                    <a:pt x="908" y="681"/>
                  </a:lnTo>
                  <a:lnTo>
                    <a:pt x="908" y="567"/>
                  </a:lnTo>
                  <a:lnTo>
                    <a:pt x="794" y="567"/>
                  </a:lnTo>
                  <a:lnTo>
                    <a:pt x="794" y="454"/>
                  </a:lnTo>
                  <a:lnTo>
                    <a:pt x="567" y="454"/>
                  </a:lnTo>
                  <a:lnTo>
                    <a:pt x="567" y="567"/>
                  </a:lnTo>
                  <a:lnTo>
                    <a:pt x="454" y="567"/>
                  </a:lnTo>
                  <a:lnTo>
                    <a:pt x="454" y="454"/>
                  </a:lnTo>
                  <a:lnTo>
                    <a:pt x="567" y="454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114"/>
                  </a:lnTo>
                  <a:lnTo>
                    <a:pt x="341" y="114"/>
                  </a:lnTo>
                  <a:lnTo>
                    <a:pt x="341" y="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8" name="Freeform 40">
              <a:extLst>
                <a:ext uri="{FF2B5EF4-FFF2-40B4-BE49-F238E27FC236}">
                  <a16:creationId xmlns:a16="http://schemas.microsoft.com/office/drawing/2014/main" id="{FFFC0DFF-FF82-470C-BB9C-BE582AB605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6" y="2911"/>
              <a:ext cx="681" cy="453"/>
            </a:xfrm>
            <a:custGeom>
              <a:avLst/>
              <a:gdLst>
                <a:gd name="T0" fmla="*/ 681 w 681"/>
                <a:gd name="T1" fmla="*/ 453 h 453"/>
                <a:gd name="T2" fmla="*/ 681 w 681"/>
                <a:gd name="T3" fmla="*/ 340 h 453"/>
                <a:gd name="T4" fmla="*/ 454 w 681"/>
                <a:gd name="T5" fmla="*/ 340 h 453"/>
                <a:gd name="T6" fmla="*/ 454 w 681"/>
                <a:gd name="T7" fmla="*/ 113 h 453"/>
                <a:gd name="T8" fmla="*/ 341 w 681"/>
                <a:gd name="T9" fmla="*/ 113 h 453"/>
                <a:gd name="T10" fmla="*/ 341 w 681"/>
                <a:gd name="T11" fmla="*/ 0 h 453"/>
                <a:gd name="T12" fmla="*/ 0 w 681"/>
                <a:gd name="T13" fmla="*/ 0 h 453"/>
                <a:gd name="T14" fmla="*/ 0 w 681"/>
                <a:gd name="T15" fmla="*/ 113 h 453"/>
                <a:gd name="T16" fmla="*/ 0 w 681"/>
                <a:gd name="T17" fmla="*/ 226 h 453"/>
                <a:gd name="T18" fmla="*/ 227 w 681"/>
                <a:gd name="T19" fmla="*/ 226 h 453"/>
                <a:gd name="T20" fmla="*/ 227 w 681"/>
                <a:gd name="T21" fmla="*/ 453 h 453"/>
                <a:gd name="T22" fmla="*/ 681 w 681"/>
                <a:gd name="T23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81" h="453">
                  <a:moveTo>
                    <a:pt x="681" y="453"/>
                  </a:moveTo>
                  <a:lnTo>
                    <a:pt x="681" y="340"/>
                  </a:lnTo>
                  <a:lnTo>
                    <a:pt x="454" y="340"/>
                  </a:lnTo>
                  <a:lnTo>
                    <a:pt x="454" y="113"/>
                  </a:lnTo>
                  <a:lnTo>
                    <a:pt x="341" y="113"/>
                  </a:lnTo>
                  <a:lnTo>
                    <a:pt x="341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0" y="226"/>
                  </a:lnTo>
                  <a:lnTo>
                    <a:pt x="227" y="226"/>
                  </a:lnTo>
                  <a:lnTo>
                    <a:pt x="227" y="453"/>
                  </a:lnTo>
                  <a:lnTo>
                    <a:pt x="681" y="45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9" name="Rectangle 41">
              <a:extLst>
                <a:ext uri="{FF2B5EF4-FFF2-40B4-BE49-F238E27FC236}">
                  <a16:creationId xmlns:a16="http://schemas.microsoft.com/office/drawing/2014/main" id="{DCDB6FD8-7A09-43DC-A225-279FF59856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6" y="3704"/>
              <a:ext cx="114" cy="11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0" name="Freeform 42">
              <a:extLst>
                <a:ext uri="{FF2B5EF4-FFF2-40B4-BE49-F238E27FC236}">
                  <a16:creationId xmlns:a16="http://schemas.microsoft.com/office/drawing/2014/main" id="{AC1BE9D9-E3E9-46D3-8B56-C9AD346B19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2797"/>
              <a:ext cx="454" cy="340"/>
            </a:xfrm>
            <a:custGeom>
              <a:avLst/>
              <a:gdLst>
                <a:gd name="T0" fmla="*/ 454 w 454"/>
                <a:gd name="T1" fmla="*/ 114 h 340"/>
                <a:gd name="T2" fmla="*/ 454 w 454"/>
                <a:gd name="T3" fmla="*/ 0 h 340"/>
                <a:gd name="T4" fmla="*/ 114 w 454"/>
                <a:gd name="T5" fmla="*/ 0 h 340"/>
                <a:gd name="T6" fmla="*/ 114 w 454"/>
                <a:gd name="T7" fmla="*/ 114 h 340"/>
                <a:gd name="T8" fmla="*/ 0 w 454"/>
                <a:gd name="T9" fmla="*/ 114 h 340"/>
                <a:gd name="T10" fmla="*/ 0 w 454"/>
                <a:gd name="T11" fmla="*/ 340 h 340"/>
                <a:gd name="T12" fmla="*/ 114 w 454"/>
                <a:gd name="T13" fmla="*/ 340 h 340"/>
                <a:gd name="T14" fmla="*/ 114 w 454"/>
                <a:gd name="T15" fmla="*/ 227 h 340"/>
                <a:gd name="T16" fmla="*/ 340 w 454"/>
                <a:gd name="T17" fmla="*/ 227 h 340"/>
                <a:gd name="T18" fmla="*/ 340 w 454"/>
                <a:gd name="T19" fmla="*/ 114 h 340"/>
                <a:gd name="T20" fmla="*/ 454 w 454"/>
                <a:gd name="T21" fmla="*/ 11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340">
                  <a:moveTo>
                    <a:pt x="454" y="114"/>
                  </a:moveTo>
                  <a:lnTo>
                    <a:pt x="454" y="0"/>
                  </a:lnTo>
                  <a:lnTo>
                    <a:pt x="114" y="0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454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1" name="Freeform 43">
              <a:extLst>
                <a:ext uri="{FF2B5EF4-FFF2-40B4-BE49-F238E27FC236}">
                  <a16:creationId xmlns:a16="http://schemas.microsoft.com/office/drawing/2014/main" id="{A200084B-772A-466D-A4CF-3788274C222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2457"/>
              <a:ext cx="567" cy="340"/>
            </a:xfrm>
            <a:custGeom>
              <a:avLst/>
              <a:gdLst>
                <a:gd name="T0" fmla="*/ 453 w 567"/>
                <a:gd name="T1" fmla="*/ 340 h 340"/>
                <a:gd name="T2" fmla="*/ 0 w 567"/>
                <a:gd name="T3" fmla="*/ 340 h 340"/>
                <a:gd name="T4" fmla="*/ 0 w 567"/>
                <a:gd name="T5" fmla="*/ 113 h 340"/>
                <a:gd name="T6" fmla="*/ 113 w 567"/>
                <a:gd name="T7" fmla="*/ 113 h 340"/>
                <a:gd name="T8" fmla="*/ 113 w 567"/>
                <a:gd name="T9" fmla="*/ 0 h 340"/>
                <a:gd name="T10" fmla="*/ 226 w 567"/>
                <a:gd name="T11" fmla="*/ 0 h 340"/>
                <a:gd name="T12" fmla="*/ 226 w 567"/>
                <a:gd name="T13" fmla="*/ 113 h 340"/>
                <a:gd name="T14" fmla="*/ 340 w 567"/>
                <a:gd name="T15" fmla="*/ 113 h 340"/>
                <a:gd name="T16" fmla="*/ 340 w 567"/>
                <a:gd name="T17" fmla="*/ 0 h 340"/>
                <a:gd name="T18" fmla="*/ 453 w 567"/>
                <a:gd name="T19" fmla="*/ 0 h 340"/>
                <a:gd name="T20" fmla="*/ 453 w 567"/>
                <a:gd name="T21" fmla="*/ 227 h 340"/>
                <a:gd name="T22" fmla="*/ 567 w 567"/>
                <a:gd name="T23" fmla="*/ 227 h 340"/>
                <a:gd name="T24" fmla="*/ 567 w 567"/>
                <a:gd name="T25" fmla="*/ 340 h 340"/>
                <a:gd name="T26" fmla="*/ 453 w 567"/>
                <a:gd name="T27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7" h="340">
                  <a:moveTo>
                    <a:pt x="453" y="340"/>
                  </a:moveTo>
                  <a:lnTo>
                    <a:pt x="0" y="34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226" y="0"/>
                  </a:lnTo>
                  <a:lnTo>
                    <a:pt x="226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453" y="0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453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2" name="Freeform 44">
              <a:extLst>
                <a:ext uri="{FF2B5EF4-FFF2-40B4-BE49-F238E27FC236}">
                  <a16:creationId xmlns:a16="http://schemas.microsoft.com/office/drawing/2014/main" id="{51D345C6-9F01-4BAE-A2EC-5DBD5FBA16D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1663"/>
              <a:ext cx="1361" cy="1361"/>
            </a:xfrm>
            <a:custGeom>
              <a:avLst/>
              <a:gdLst>
                <a:gd name="T0" fmla="*/ 1361 w 1361"/>
                <a:gd name="T1" fmla="*/ 794 h 1361"/>
                <a:gd name="T2" fmla="*/ 1361 w 1361"/>
                <a:gd name="T3" fmla="*/ 907 h 1361"/>
                <a:gd name="T4" fmla="*/ 1248 w 1361"/>
                <a:gd name="T5" fmla="*/ 907 h 1361"/>
                <a:gd name="T6" fmla="*/ 1248 w 1361"/>
                <a:gd name="T7" fmla="*/ 1248 h 1361"/>
                <a:gd name="T8" fmla="*/ 1021 w 1361"/>
                <a:gd name="T9" fmla="*/ 1248 h 1361"/>
                <a:gd name="T10" fmla="*/ 1021 w 1361"/>
                <a:gd name="T11" fmla="*/ 1361 h 1361"/>
                <a:gd name="T12" fmla="*/ 907 w 1361"/>
                <a:gd name="T13" fmla="*/ 1361 h 1361"/>
                <a:gd name="T14" fmla="*/ 907 w 1361"/>
                <a:gd name="T15" fmla="*/ 1248 h 1361"/>
                <a:gd name="T16" fmla="*/ 794 w 1361"/>
                <a:gd name="T17" fmla="*/ 1248 h 1361"/>
                <a:gd name="T18" fmla="*/ 794 w 1361"/>
                <a:gd name="T19" fmla="*/ 1134 h 1361"/>
                <a:gd name="T20" fmla="*/ 907 w 1361"/>
                <a:gd name="T21" fmla="*/ 1134 h 1361"/>
                <a:gd name="T22" fmla="*/ 907 w 1361"/>
                <a:gd name="T23" fmla="*/ 1021 h 1361"/>
                <a:gd name="T24" fmla="*/ 794 w 1361"/>
                <a:gd name="T25" fmla="*/ 1021 h 1361"/>
                <a:gd name="T26" fmla="*/ 794 w 1361"/>
                <a:gd name="T27" fmla="*/ 907 h 1361"/>
                <a:gd name="T28" fmla="*/ 681 w 1361"/>
                <a:gd name="T29" fmla="*/ 907 h 1361"/>
                <a:gd name="T30" fmla="*/ 681 w 1361"/>
                <a:gd name="T31" fmla="*/ 1021 h 1361"/>
                <a:gd name="T32" fmla="*/ 567 w 1361"/>
                <a:gd name="T33" fmla="*/ 1021 h 1361"/>
                <a:gd name="T34" fmla="*/ 567 w 1361"/>
                <a:gd name="T35" fmla="*/ 794 h 1361"/>
                <a:gd name="T36" fmla="*/ 454 w 1361"/>
                <a:gd name="T37" fmla="*/ 794 h 1361"/>
                <a:gd name="T38" fmla="*/ 454 w 1361"/>
                <a:gd name="T39" fmla="*/ 567 h 1361"/>
                <a:gd name="T40" fmla="*/ 681 w 1361"/>
                <a:gd name="T41" fmla="*/ 567 h 1361"/>
                <a:gd name="T42" fmla="*/ 681 w 1361"/>
                <a:gd name="T43" fmla="*/ 340 h 1361"/>
                <a:gd name="T44" fmla="*/ 340 w 1361"/>
                <a:gd name="T45" fmla="*/ 340 h 1361"/>
                <a:gd name="T46" fmla="*/ 340 w 1361"/>
                <a:gd name="T47" fmla="*/ 454 h 1361"/>
                <a:gd name="T48" fmla="*/ 454 w 1361"/>
                <a:gd name="T49" fmla="*/ 454 h 1361"/>
                <a:gd name="T50" fmla="*/ 454 w 1361"/>
                <a:gd name="T51" fmla="*/ 681 h 1361"/>
                <a:gd name="T52" fmla="*/ 340 w 1361"/>
                <a:gd name="T53" fmla="*/ 681 h 1361"/>
                <a:gd name="T54" fmla="*/ 340 w 1361"/>
                <a:gd name="T55" fmla="*/ 567 h 1361"/>
                <a:gd name="T56" fmla="*/ 0 w 1361"/>
                <a:gd name="T57" fmla="*/ 567 h 1361"/>
                <a:gd name="T58" fmla="*/ 0 w 1361"/>
                <a:gd name="T59" fmla="*/ 454 h 1361"/>
                <a:gd name="T60" fmla="*/ 114 w 1361"/>
                <a:gd name="T61" fmla="*/ 454 h 1361"/>
                <a:gd name="T62" fmla="*/ 114 w 1361"/>
                <a:gd name="T63" fmla="*/ 340 h 1361"/>
                <a:gd name="T64" fmla="*/ 227 w 1361"/>
                <a:gd name="T65" fmla="*/ 340 h 1361"/>
                <a:gd name="T66" fmla="*/ 227 w 1361"/>
                <a:gd name="T67" fmla="*/ 114 h 1361"/>
                <a:gd name="T68" fmla="*/ 340 w 1361"/>
                <a:gd name="T69" fmla="*/ 114 h 1361"/>
                <a:gd name="T70" fmla="*/ 340 w 1361"/>
                <a:gd name="T71" fmla="*/ 0 h 1361"/>
                <a:gd name="T72" fmla="*/ 454 w 1361"/>
                <a:gd name="T73" fmla="*/ 0 h 1361"/>
                <a:gd name="T74" fmla="*/ 454 w 1361"/>
                <a:gd name="T75" fmla="*/ 114 h 1361"/>
                <a:gd name="T76" fmla="*/ 681 w 1361"/>
                <a:gd name="T77" fmla="*/ 114 h 1361"/>
                <a:gd name="T78" fmla="*/ 681 w 1361"/>
                <a:gd name="T79" fmla="*/ 227 h 1361"/>
                <a:gd name="T80" fmla="*/ 794 w 1361"/>
                <a:gd name="T81" fmla="*/ 227 h 1361"/>
                <a:gd name="T82" fmla="*/ 794 w 1361"/>
                <a:gd name="T83" fmla="*/ 340 h 1361"/>
                <a:gd name="T84" fmla="*/ 1134 w 1361"/>
                <a:gd name="T85" fmla="*/ 340 h 1361"/>
                <a:gd name="T86" fmla="*/ 1134 w 1361"/>
                <a:gd name="T87" fmla="*/ 794 h 1361"/>
                <a:gd name="T88" fmla="*/ 1361 w 1361"/>
                <a:gd name="T89" fmla="*/ 794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61" h="1361">
                  <a:moveTo>
                    <a:pt x="1361" y="794"/>
                  </a:moveTo>
                  <a:lnTo>
                    <a:pt x="1361" y="907"/>
                  </a:lnTo>
                  <a:lnTo>
                    <a:pt x="1248" y="907"/>
                  </a:lnTo>
                  <a:lnTo>
                    <a:pt x="1248" y="1248"/>
                  </a:lnTo>
                  <a:lnTo>
                    <a:pt x="1021" y="1248"/>
                  </a:lnTo>
                  <a:lnTo>
                    <a:pt x="1021" y="1361"/>
                  </a:lnTo>
                  <a:lnTo>
                    <a:pt x="907" y="1361"/>
                  </a:lnTo>
                  <a:lnTo>
                    <a:pt x="907" y="1248"/>
                  </a:lnTo>
                  <a:lnTo>
                    <a:pt x="794" y="1248"/>
                  </a:lnTo>
                  <a:lnTo>
                    <a:pt x="794" y="1134"/>
                  </a:lnTo>
                  <a:lnTo>
                    <a:pt x="907" y="1134"/>
                  </a:lnTo>
                  <a:lnTo>
                    <a:pt x="907" y="1021"/>
                  </a:lnTo>
                  <a:lnTo>
                    <a:pt x="794" y="1021"/>
                  </a:lnTo>
                  <a:lnTo>
                    <a:pt x="794" y="907"/>
                  </a:lnTo>
                  <a:lnTo>
                    <a:pt x="681" y="907"/>
                  </a:lnTo>
                  <a:lnTo>
                    <a:pt x="681" y="1021"/>
                  </a:lnTo>
                  <a:lnTo>
                    <a:pt x="567" y="1021"/>
                  </a:lnTo>
                  <a:lnTo>
                    <a:pt x="567" y="794"/>
                  </a:lnTo>
                  <a:lnTo>
                    <a:pt x="454" y="794"/>
                  </a:lnTo>
                  <a:lnTo>
                    <a:pt x="454" y="567"/>
                  </a:lnTo>
                  <a:lnTo>
                    <a:pt x="681" y="567"/>
                  </a:lnTo>
                  <a:lnTo>
                    <a:pt x="681" y="340"/>
                  </a:lnTo>
                  <a:lnTo>
                    <a:pt x="340" y="340"/>
                  </a:lnTo>
                  <a:lnTo>
                    <a:pt x="340" y="454"/>
                  </a:lnTo>
                  <a:lnTo>
                    <a:pt x="454" y="454"/>
                  </a:lnTo>
                  <a:lnTo>
                    <a:pt x="454" y="681"/>
                  </a:lnTo>
                  <a:lnTo>
                    <a:pt x="340" y="681"/>
                  </a:lnTo>
                  <a:lnTo>
                    <a:pt x="340" y="567"/>
                  </a:lnTo>
                  <a:lnTo>
                    <a:pt x="0" y="567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681" y="114"/>
                  </a:lnTo>
                  <a:lnTo>
                    <a:pt x="681" y="227"/>
                  </a:lnTo>
                  <a:lnTo>
                    <a:pt x="794" y="227"/>
                  </a:lnTo>
                  <a:lnTo>
                    <a:pt x="794" y="340"/>
                  </a:lnTo>
                  <a:lnTo>
                    <a:pt x="1134" y="340"/>
                  </a:lnTo>
                  <a:lnTo>
                    <a:pt x="1134" y="794"/>
                  </a:lnTo>
                  <a:lnTo>
                    <a:pt x="1361" y="79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573" name="Group 45">
            <a:extLst>
              <a:ext uri="{FF2B5EF4-FFF2-40B4-BE49-F238E27FC236}">
                <a16:creationId xmlns:a16="http://schemas.microsoft.com/office/drawing/2014/main" id="{9776B1D3-DBB6-4F4B-B878-3E568E0CC0D5}"/>
              </a:ext>
            </a:extLst>
          </p:cNvPr>
          <p:cNvGrpSpPr>
            <a:grpSpLocks/>
          </p:cNvGrpSpPr>
          <p:nvPr/>
        </p:nvGrpSpPr>
        <p:grpSpPr bwMode="auto">
          <a:xfrm>
            <a:off x="279400" y="660400"/>
            <a:ext cx="4681538" cy="5940425"/>
            <a:chOff x="176" y="416"/>
            <a:chExt cx="2949" cy="3742"/>
          </a:xfrm>
        </p:grpSpPr>
        <p:sp>
          <p:nvSpPr>
            <p:cNvPr id="22574" name="Freeform 46">
              <a:extLst>
                <a:ext uri="{FF2B5EF4-FFF2-40B4-BE49-F238E27FC236}">
                  <a16:creationId xmlns:a16="http://schemas.microsoft.com/office/drawing/2014/main" id="{A13F3756-E01D-427D-A223-CB23E801B8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" y="416"/>
              <a:ext cx="1701" cy="3742"/>
            </a:xfrm>
            <a:custGeom>
              <a:avLst/>
              <a:gdLst>
                <a:gd name="T0" fmla="*/ 0 w 1701"/>
                <a:gd name="T1" fmla="*/ 3742 h 3742"/>
                <a:gd name="T2" fmla="*/ 1701 w 1701"/>
                <a:gd name="T3" fmla="*/ 2495 h 3742"/>
                <a:gd name="T4" fmla="*/ 1701 w 1701"/>
                <a:gd name="T5" fmla="*/ 0 h 3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01" h="3742">
                  <a:moveTo>
                    <a:pt x="0" y="3742"/>
                  </a:moveTo>
                  <a:lnTo>
                    <a:pt x="1701" y="2495"/>
                  </a:lnTo>
                  <a:lnTo>
                    <a:pt x="1701" y="0"/>
                  </a:lnTo>
                </a:path>
              </a:pathLst>
            </a:custGeom>
            <a:noFill/>
            <a:ln w="12700" cap="flat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5" name="Freeform 47">
              <a:extLst>
                <a:ext uri="{FF2B5EF4-FFF2-40B4-BE49-F238E27FC236}">
                  <a16:creationId xmlns:a16="http://schemas.microsoft.com/office/drawing/2014/main" id="{04A0757E-13F0-4495-B63C-80724BF78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7" y="416"/>
              <a:ext cx="1248" cy="1474"/>
            </a:xfrm>
            <a:custGeom>
              <a:avLst/>
              <a:gdLst>
                <a:gd name="T0" fmla="*/ 0 w 1248"/>
                <a:gd name="T1" fmla="*/ 1474 h 1474"/>
                <a:gd name="T2" fmla="*/ 1248 w 1248"/>
                <a:gd name="T3" fmla="*/ 964 h 1474"/>
                <a:gd name="T4" fmla="*/ 1248 w 1248"/>
                <a:gd name="T5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48" h="1474">
                  <a:moveTo>
                    <a:pt x="0" y="1474"/>
                  </a:moveTo>
                  <a:lnTo>
                    <a:pt x="1248" y="964"/>
                  </a:lnTo>
                  <a:lnTo>
                    <a:pt x="1248" y="0"/>
                  </a:lnTo>
                </a:path>
              </a:pathLst>
            </a:custGeom>
            <a:noFill/>
            <a:ln w="12700" cap="flat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576" name="Group 48">
            <a:extLst>
              <a:ext uri="{FF2B5EF4-FFF2-40B4-BE49-F238E27FC236}">
                <a16:creationId xmlns:a16="http://schemas.microsoft.com/office/drawing/2014/main" id="{31CD909F-FEF6-4430-8FAF-4A982DCD6140}"/>
              </a:ext>
            </a:extLst>
          </p:cNvPr>
          <p:cNvGrpSpPr>
            <a:grpSpLocks/>
          </p:cNvGrpSpPr>
          <p:nvPr/>
        </p:nvGrpSpPr>
        <p:grpSpPr bwMode="auto">
          <a:xfrm>
            <a:off x="6940550" y="3179763"/>
            <a:ext cx="530225" cy="133350"/>
            <a:chOff x="7377" y="812"/>
            <a:chExt cx="334" cy="84"/>
          </a:xfrm>
        </p:grpSpPr>
        <p:sp>
          <p:nvSpPr>
            <p:cNvPr id="22577" name="WordArt 49">
              <a:extLst>
                <a:ext uri="{FF2B5EF4-FFF2-40B4-BE49-F238E27FC236}">
                  <a16:creationId xmlns:a16="http://schemas.microsoft.com/office/drawing/2014/main" id="{D2480D41-6FF4-46A2-864B-DB7F3F317C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77" y="81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佐世保市</a:t>
              </a:r>
            </a:p>
          </p:txBody>
        </p:sp>
        <p:sp>
          <p:nvSpPr>
            <p:cNvPr id="22578" name="WordArt 50">
              <a:extLst>
                <a:ext uri="{FF2B5EF4-FFF2-40B4-BE49-F238E27FC236}">
                  <a16:creationId xmlns:a16="http://schemas.microsoft.com/office/drawing/2014/main" id="{C7F433E2-425C-48CE-93A6-39B3F13C9A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78" y="81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佐世保市</a:t>
              </a:r>
            </a:p>
          </p:txBody>
        </p:sp>
      </p:grpSp>
      <p:grpSp>
        <p:nvGrpSpPr>
          <p:cNvPr id="22579" name="Group 51">
            <a:extLst>
              <a:ext uri="{FF2B5EF4-FFF2-40B4-BE49-F238E27FC236}">
                <a16:creationId xmlns:a16="http://schemas.microsoft.com/office/drawing/2014/main" id="{4B36231F-033D-4000-A66F-4FDB9B249959}"/>
              </a:ext>
            </a:extLst>
          </p:cNvPr>
          <p:cNvGrpSpPr>
            <a:grpSpLocks/>
          </p:cNvGrpSpPr>
          <p:nvPr/>
        </p:nvGrpSpPr>
        <p:grpSpPr bwMode="auto">
          <a:xfrm>
            <a:off x="8561388" y="6961188"/>
            <a:ext cx="396875" cy="133350"/>
            <a:chOff x="6016" y="812"/>
            <a:chExt cx="250" cy="84"/>
          </a:xfrm>
        </p:grpSpPr>
        <p:sp>
          <p:nvSpPr>
            <p:cNvPr id="22580" name="WordArt 52">
              <a:extLst>
                <a:ext uri="{FF2B5EF4-FFF2-40B4-BE49-F238E27FC236}">
                  <a16:creationId xmlns:a16="http://schemas.microsoft.com/office/drawing/2014/main" id="{218552D7-4C39-44DF-9A9E-62209D09F8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6" y="81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長崎市</a:t>
              </a:r>
            </a:p>
          </p:txBody>
        </p:sp>
        <p:sp>
          <p:nvSpPr>
            <p:cNvPr id="22581" name="WordArt 53">
              <a:extLst>
                <a:ext uri="{FF2B5EF4-FFF2-40B4-BE49-F238E27FC236}">
                  <a16:creationId xmlns:a16="http://schemas.microsoft.com/office/drawing/2014/main" id="{19D32E4C-571E-4021-A2BC-106D60B60E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81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長崎市</a:t>
              </a:r>
            </a:p>
          </p:txBody>
        </p:sp>
      </p:grpSp>
      <p:grpSp>
        <p:nvGrpSpPr>
          <p:cNvPr id="22582" name="Group 54">
            <a:extLst>
              <a:ext uri="{FF2B5EF4-FFF2-40B4-BE49-F238E27FC236}">
                <a16:creationId xmlns:a16="http://schemas.microsoft.com/office/drawing/2014/main" id="{BA5B45DE-1258-45A5-B783-75AC836B6F7A}"/>
              </a:ext>
            </a:extLst>
          </p:cNvPr>
          <p:cNvGrpSpPr>
            <a:grpSpLocks/>
          </p:cNvGrpSpPr>
          <p:nvPr/>
        </p:nvGrpSpPr>
        <p:grpSpPr bwMode="auto">
          <a:xfrm>
            <a:off x="12071350" y="6826250"/>
            <a:ext cx="396875" cy="133350"/>
            <a:chOff x="6447" y="812"/>
            <a:chExt cx="250" cy="84"/>
          </a:xfrm>
        </p:grpSpPr>
        <p:sp>
          <p:nvSpPr>
            <p:cNvPr id="22583" name="WordArt 55">
              <a:extLst>
                <a:ext uri="{FF2B5EF4-FFF2-40B4-BE49-F238E27FC236}">
                  <a16:creationId xmlns:a16="http://schemas.microsoft.com/office/drawing/2014/main" id="{CC8D4C38-1406-431D-96CB-B3ADA537CC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7" y="81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島原市</a:t>
              </a:r>
            </a:p>
          </p:txBody>
        </p:sp>
        <p:sp>
          <p:nvSpPr>
            <p:cNvPr id="22584" name="WordArt 56">
              <a:extLst>
                <a:ext uri="{FF2B5EF4-FFF2-40B4-BE49-F238E27FC236}">
                  <a16:creationId xmlns:a16="http://schemas.microsoft.com/office/drawing/2014/main" id="{833E7382-3378-4F0A-AB3B-E9F05840690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8" y="81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島原市</a:t>
              </a:r>
            </a:p>
          </p:txBody>
        </p:sp>
      </p:grpSp>
      <p:grpSp>
        <p:nvGrpSpPr>
          <p:cNvPr id="22585" name="Group 57">
            <a:extLst>
              <a:ext uri="{FF2B5EF4-FFF2-40B4-BE49-F238E27FC236}">
                <a16:creationId xmlns:a16="http://schemas.microsoft.com/office/drawing/2014/main" id="{BC648AEE-6ECD-4AB2-BFB1-4C5C3DFDA69F}"/>
              </a:ext>
            </a:extLst>
          </p:cNvPr>
          <p:cNvGrpSpPr>
            <a:grpSpLocks/>
          </p:cNvGrpSpPr>
          <p:nvPr/>
        </p:nvGrpSpPr>
        <p:grpSpPr bwMode="auto">
          <a:xfrm>
            <a:off x="11531600" y="7635875"/>
            <a:ext cx="530225" cy="133350"/>
            <a:chOff x="7263" y="1069"/>
            <a:chExt cx="334" cy="84"/>
          </a:xfrm>
        </p:grpSpPr>
        <p:sp>
          <p:nvSpPr>
            <p:cNvPr id="22586" name="WordArt 58">
              <a:extLst>
                <a:ext uri="{FF2B5EF4-FFF2-40B4-BE49-F238E27FC236}">
                  <a16:creationId xmlns:a16="http://schemas.microsoft.com/office/drawing/2014/main" id="{93A72838-D402-4E89-B5EE-6EF4934D2F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3" y="106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南島原市</a:t>
              </a:r>
            </a:p>
          </p:txBody>
        </p:sp>
        <p:sp>
          <p:nvSpPr>
            <p:cNvPr id="22587" name="WordArt 59">
              <a:extLst>
                <a:ext uri="{FF2B5EF4-FFF2-40B4-BE49-F238E27FC236}">
                  <a16:creationId xmlns:a16="http://schemas.microsoft.com/office/drawing/2014/main" id="{C40DDCEE-9446-4E0B-B9AD-A11977FE1A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4" y="107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南島原市</a:t>
              </a:r>
            </a:p>
          </p:txBody>
        </p:sp>
      </p:grpSp>
      <p:grpSp>
        <p:nvGrpSpPr>
          <p:cNvPr id="22588" name="Group 60">
            <a:extLst>
              <a:ext uri="{FF2B5EF4-FFF2-40B4-BE49-F238E27FC236}">
                <a16:creationId xmlns:a16="http://schemas.microsoft.com/office/drawing/2014/main" id="{41D4AB85-FA38-4F2D-B7E2-4F790BFE499D}"/>
              </a:ext>
            </a:extLst>
          </p:cNvPr>
          <p:cNvGrpSpPr>
            <a:grpSpLocks/>
          </p:cNvGrpSpPr>
          <p:nvPr/>
        </p:nvGrpSpPr>
        <p:grpSpPr bwMode="auto">
          <a:xfrm>
            <a:off x="10325100" y="6286500"/>
            <a:ext cx="396875" cy="133350"/>
            <a:chOff x="6016" y="1069"/>
            <a:chExt cx="250" cy="84"/>
          </a:xfrm>
        </p:grpSpPr>
        <p:sp>
          <p:nvSpPr>
            <p:cNvPr id="22589" name="WordArt 61">
              <a:extLst>
                <a:ext uri="{FF2B5EF4-FFF2-40B4-BE49-F238E27FC236}">
                  <a16:creationId xmlns:a16="http://schemas.microsoft.com/office/drawing/2014/main" id="{F350ACB9-4E28-4B51-927D-1760A75D4F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6" y="10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諫早市</a:t>
              </a:r>
            </a:p>
          </p:txBody>
        </p:sp>
        <p:sp>
          <p:nvSpPr>
            <p:cNvPr id="22590" name="WordArt 62">
              <a:extLst>
                <a:ext uri="{FF2B5EF4-FFF2-40B4-BE49-F238E27FC236}">
                  <a16:creationId xmlns:a16="http://schemas.microsoft.com/office/drawing/2014/main" id="{326CD4D2-8C80-4CA0-9A45-2EB28E99FF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10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諫早市</a:t>
              </a:r>
            </a:p>
          </p:txBody>
        </p:sp>
      </p:grpSp>
      <p:grpSp>
        <p:nvGrpSpPr>
          <p:cNvPr id="22591" name="Group 63">
            <a:extLst>
              <a:ext uri="{FF2B5EF4-FFF2-40B4-BE49-F238E27FC236}">
                <a16:creationId xmlns:a16="http://schemas.microsoft.com/office/drawing/2014/main" id="{DD39F5BB-77FA-4AF4-8C2B-00AE9F688841}"/>
              </a:ext>
            </a:extLst>
          </p:cNvPr>
          <p:cNvGrpSpPr>
            <a:grpSpLocks/>
          </p:cNvGrpSpPr>
          <p:nvPr/>
        </p:nvGrpSpPr>
        <p:grpSpPr bwMode="auto">
          <a:xfrm>
            <a:off x="9686925" y="5565775"/>
            <a:ext cx="396875" cy="133350"/>
            <a:chOff x="6447" y="1069"/>
            <a:chExt cx="250" cy="84"/>
          </a:xfrm>
        </p:grpSpPr>
        <p:sp>
          <p:nvSpPr>
            <p:cNvPr id="22592" name="WordArt 64">
              <a:extLst>
                <a:ext uri="{FF2B5EF4-FFF2-40B4-BE49-F238E27FC236}">
                  <a16:creationId xmlns:a16="http://schemas.microsoft.com/office/drawing/2014/main" id="{942CEB61-2420-44C4-9922-C54CA58928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7" y="10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大村市</a:t>
              </a:r>
            </a:p>
          </p:txBody>
        </p:sp>
        <p:sp>
          <p:nvSpPr>
            <p:cNvPr id="22593" name="WordArt 65">
              <a:extLst>
                <a:ext uri="{FF2B5EF4-FFF2-40B4-BE49-F238E27FC236}">
                  <a16:creationId xmlns:a16="http://schemas.microsoft.com/office/drawing/2014/main" id="{82707EB7-7B39-4650-A56E-8195D07735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8" y="10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大村市</a:t>
              </a:r>
            </a:p>
          </p:txBody>
        </p:sp>
      </p:grpSp>
      <p:grpSp>
        <p:nvGrpSpPr>
          <p:cNvPr id="22594" name="Group 66">
            <a:extLst>
              <a:ext uri="{FF2B5EF4-FFF2-40B4-BE49-F238E27FC236}">
                <a16:creationId xmlns:a16="http://schemas.microsoft.com/office/drawing/2014/main" id="{08AEF22A-4D5E-4096-A459-5BD184DF1F81}"/>
              </a:ext>
            </a:extLst>
          </p:cNvPr>
          <p:cNvGrpSpPr>
            <a:grpSpLocks/>
          </p:cNvGrpSpPr>
          <p:nvPr/>
        </p:nvGrpSpPr>
        <p:grpSpPr bwMode="auto">
          <a:xfrm>
            <a:off x="9550400" y="4845050"/>
            <a:ext cx="530225" cy="133350"/>
            <a:chOff x="7263" y="1296"/>
            <a:chExt cx="334" cy="84"/>
          </a:xfrm>
        </p:grpSpPr>
        <p:sp>
          <p:nvSpPr>
            <p:cNvPr id="22595" name="WordArt 67">
              <a:extLst>
                <a:ext uri="{FF2B5EF4-FFF2-40B4-BE49-F238E27FC236}">
                  <a16:creationId xmlns:a16="http://schemas.microsoft.com/office/drawing/2014/main" id="{58C658F7-50F3-4868-A389-233B31034F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3" y="129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東彼杵町</a:t>
              </a:r>
            </a:p>
          </p:txBody>
        </p:sp>
        <p:sp>
          <p:nvSpPr>
            <p:cNvPr id="22596" name="WordArt 68">
              <a:extLst>
                <a:ext uri="{FF2B5EF4-FFF2-40B4-BE49-F238E27FC236}">
                  <a16:creationId xmlns:a16="http://schemas.microsoft.com/office/drawing/2014/main" id="{5204DB6E-4D34-41FC-B419-3B30B7AFF8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4" y="129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東彼杵町</a:t>
              </a:r>
            </a:p>
          </p:txBody>
        </p:sp>
      </p:grpSp>
      <p:grpSp>
        <p:nvGrpSpPr>
          <p:cNvPr id="22597" name="Group 69">
            <a:extLst>
              <a:ext uri="{FF2B5EF4-FFF2-40B4-BE49-F238E27FC236}">
                <a16:creationId xmlns:a16="http://schemas.microsoft.com/office/drawing/2014/main" id="{D7751AA7-8BFE-48F0-92DF-C3FE1F1A4EA4}"/>
              </a:ext>
            </a:extLst>
          </p:cNvPr>
          <p:cNvGrpSpPr>
            <a:grpSpLocks/>
          </p:cNvGrpSpPr>
          <p:nvPr/>
        </p:nvGrpSpPr>
        <p:grpSpPr bwMode="auto">
          <a:xfrm>
            <a:off x="6356350" y="2865438"/>
            <a:ext cx="396875" cy="133350"/>
            <a:chOff x="6016" y="1296"/>
            <a:chExt cx="250" cy="84"/>
          </a:xfrm>
        </p:grpSpPr>
        <p:sp>
          <p:nvSpPr>
            <p:cNvPr id="22598" name="WordArt 70">
              <a:extLst>
                <a:ext uri="{FF2B5EF4-FFF2-40B4-BE49-F238E27FC236}">
                  <a16:creationId xmlns:a16="http://schemas.microsoft.com/office/drawing/2014/main" id="{D372D903-19E7-4254-86FC-A3B1DD9A9BE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6" y="129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平戸市</a:t>
              </a:r>
            </a:p>
          </p:txBody>
        </p:sp>
        <p:sp>
          <p:nvSpPr>
            <p:cNvPr id="22599" name="WordArt 71">
              <a:extLst>
                <a:ext uri="{FF2B5EF4-FFF2-40B4-BE49-F238E27FC236}">
                  <a16:creationId xmlns:a16="http://schemas.microsoft.com/office/drawing/2014/main" id="{7C703CC5-92D0-4DDC-968D-E4B097EEC8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129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平戸市</a:t>
              </a:r>
            </a:p>
          </p:txBody>
        </p:sp>
      </p:grpSp>
      <p:grpSp>
        <p:nvGrpSpPr>
          <p:cNvPr id="22600" name="Group 72">
            <a:extLst>
              <a:ext uri="{FF2B5EF4-FFF2-40B4-BE49-F238E27FC236}">
                <a16:creationId xmlns:a16="http://schemas.microsoft.com/office/drawing/2014/main" id="{EF3CD586-B8CA-4513-A085-A45BCE7D3CEE}"/>
              </a:ext>
            </a:extLst>
          </p:cNvPr>
          <p:cNvGrpSpPr>
            <a:grpSpLocks/>
          </p:cNvGrpSpPr>
          <p:nvPr/>
        </p:nvGrpSpPr>
        <p:grpSpPr bwMode="auto">
          <a:xfrm>
            <a:off x="7840663" y="2460625"/>
            <a:ext cx="396875" cy="133350"/>
            <a:chOff x="6447" y="1296"/>
            <a:chExt cx="250" cy="84"/>
          </a:xfrm>
        </p:grpSpPr>
        <p:sp>
          <p:nvSpPr>
            <p:cNvPr id="22601" name="WordArt 73">
              <a:extLst>
                <a:ext uri="{FF2B5EF4-FFF2-40B4-BE49-F238E27FC236}">
                  <a16:creationId xmlns:a16="http://schemas.microsoft.com/office/drawing/2014/main" id="{8A251054-2CF8-4958-9CC8-F680F11334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7" y="129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松浦市</a:t>
              </a:r>
            </a:p>
          </p:txBody>
        </p:sp>
        <p:sp>
          <p:nvSpPr>
            <p:cNvPr id="22602" name="WordArt 74">
              <a:extLst>
                <a:ext uri="{FF2B5EF4-FFF2-40B4-BE49-F238E27FC236}">
                  <a16:creationId xmlns:a16="http://schemas.microsoft.com/office/drawing/2014/main" id="{27B0E75C-C304-48A4-A779-A5148D8A5D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8" y="129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松浦市</a:t>
              </a:r>
            </a:p>
          </p:txBody>
        </p:sp>
      </p:grpSp>
      <p:grpSp>
        <p:nvGrpSpPr>
          <p:cNvPr id="22603" name="Group 75">
            <a:extLst>
              <a:ext uri="{FF2B5EF4-FFF2-40B4-BE49-F238E27FC236}">
                <a16:creationId xmlns:a16="http://schemas.microsoft.com/office/drawing/2014/main" id="{7E2018AC-3321-4374-9468-3C8485465025}"/>
              </a:ext>
            </a:extLst>
          </p:cNvPr>
          <p:cNvGrpSpPr>
            <a:grpSpLocks/>
          </p:cNvGrpSpPr>
          <p:nvPr/>
        </p:nvGrpSpPr>
        <p:grpSpPr bwMode="auto">
          <a:xfrm>
            <a:off x="9101138" y="4125913"/>
            <a:ext cx="530225" cy="133350"/>
            <a:chOff x="7263" y="1606"/>
            <a:chExt cx="334" cy="84"/>
          </a:xfrm>
        </p:grpSpPr>
        <p:sp>
          <p:nvSpPr>
            <p:cNvPr id="22604" name="WordArt 76">
              <a:extLst>
                <a:ext uri="{FF2B5EF4-FFF2-40B4-BE49-F238E27FC236}">
                  <a16:creationId xmlns:a16="http://schemas.microsoft.com/office/drawing/2014/main" id="{F62DC78A-3AC4-4675-843C-C1A4AD92CD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3" y="160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波佐見町</a:t>
              </a:r>
            </a:p>
          </p:txBody>
        </p:sp>
        <p:sp>
          <p:nvSpPr>
            <p:cNvPr id="22605" name="WordArt 77">
              <a:extLst>
                <a:ext uri="{FF2B5EF4-FFF2-40B4-BE49-F238E27FC236}">
                  <a16:creationId xmlns:a16="http://schemas.microsoft.com/office/drawing/2014/main" id="{325870FA-501A-4DF6-BC86-41E83D7354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4" y="160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波佐見町</a:t>
              </a:r>
            </a:p>
          </p:txBody>
        </p:sp>
      </p:grpSp>
      <p:grpSp>
        <p:nvGrpSpPr>
          <p:cNvPr id="22606" name="Group 78">
            <a:extLst>
              <a:ext uri="{FF2B5EF4-FFF2-40B4-BE49-F238E27FC236}">
                <a16:creationId xmlns:a16="http://schemas.microsoft.com/office/drawing/2014/main" id="{A9F75A35-0F28-4BD7-9C89-CD5D69C578D8}"/>
              </a:ext>
            </a:extLst>
          </p:cNvPr>
          <p:cNvGrpSpPr>
            <a:grpSpLocks/>
          </p:cNvGrpSpPr>
          <p:nvPr/>
        </p:nvGrpSpPr>
        <p:grpSpPr bwMode="auto">
          <a:xfrm>
            <a:off x="820738" y="3675063"/>
            <a:ext cx="396875" cy="133350"/>
            <a:chOff x="6016" y="1606"/>
            <a:chExt cx="250" cy="84"/>
          </a:xfrm>
        </p:grpSpPr>
        <p:sp>
          <p:nvSpPr>
            <p:cNvPr id="22607" name="WordArt 79">
              <a:extLst>
                <a:ext uri="{FF2B5EF4-FFF2-40B4-BE49-F238E27FC236}">
                  <a16:creationId xmlns:a16="http://schemas.microsoft.com/office/drawing/2014/main" id="{E796CFB4-A2BB-4BB8-8475-CD2F763082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6" y="160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対馬市</a:t>
              </a:r>
            </a:p>
          </p:txBody>
        </p:sp>
        <p:sp>
          <p:nvSpPr>
            <p:cNvPr id="22608" name="WordArt 80">
              <a:extLst>
                <a:ext uri="{FF2B5EF4-FFF2-40B4-BE49-F238E27FC236}">
                  <a16:creationId xmlns:a16="http://schemas.microsoft.com/office/drawing/2014/main" id="{CD159352-A494-40B0-81E7-F1386E535C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160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対馬市</a:t>
              </a:r>
            </a:p>
          </p:txBody>
        </p:sp>
      </p:grpSp>
      <p:grpSp>
        <p:nvGrpSpPr>
          <p:cNvPr id="22609" name="Group 81">
            <a:extLst>
              <a:ext uri="{FF2B5EF4-FFF2-40B4-BE49-F238E27FC236}">
                <a16:creationId xmlns:a16="http://schemas.microsoft.com/office/drawing/2014/main" id="{705E53BB-0015-4B72-AFBB-3676D34B9FB1}"/>
              </a:ext>
            </a:extLst>
          </p:cNvPr>
          <p:cNvGrpSpPr>
            <a:grpSpLocks/>
          </p:cNvGrpSpPr>
          <p:nvPr/>
        </p:nvGrpSpPr>
        <p:grpSpPr bwMode="auto">
          <a:xfrm>
            <a:off x="3744913" y="1425575"/>
            <a:ext cx="396875" cy="133350"/>
            <a:chOff x="6447" y="1606"/>
            <a:chExt cx="250" cy="84"/>
          </a:xfrm>
        </p:grpSpPr>
        <p:sp>
          <p:nvSpPr>
            <p:cNvPr id="22610" name="WordArt 82">
              <a:extLst>
                <a:ext uri="{FF2B5EF4-FFF2-40B4-BE49-F238E27FC236}">
                  <a16:creationId xmlns:a16="http://schemas.microsoft.com/office/drawing/2014/main" id="{56A58BB2-3525-490E-84E6-31F7826AE7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7" y="160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壱岐市</a:t>
              </a:r>
            </a:p>
          </p:txBody>
        </p:sp>
        <p:sp>
          <p:nvSpPr>
            <p:cNvPr id="22611" name="WordArt 83">
              <a:extLst>
                <a:ext uri="{FF2B5EF4-FFF2-40B4-BE49-F238E27FC236}">
                  <a16:creationId xmlns:a16="http://schemas.microsoft.com/office/drawing/2014/main" id="{90218858-2ED3-45BD-B30D-CB7FE8D18C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8" y="160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壱岐市</a:t>
              </a:r>
            </a:p>
          </p:txBody>
        </p:sp>
      </p:grpSp>
      <p:grpSp>
        <p:nvGrpSpPr>
          <p:cNvPr id="22612" name="Group 84">
            <a:extLst>
              <a:ext uri="{FF2B5EF4-FFF2-40B4-BE49-F238E27FC236}">
                <a16:creationId xmlns:a16="http://schemas.microsoft.com/office/drawing/2014/main" id="{E571094B-74BB-460A-AA44-86E0A64054EF}"/>
              </a:ext>
            </a:extLst>
          </p:cNvPr>
          <p:cNvGrpSpPr>
            <a:grpSpLocks/>
          </p:cNvGrpSpPr>
          <p:nvPr/>
        </p:nvGrpSpPr>
        <p:grpSpPr bwMode="auto">
          <a:xfrm>
            <a:off x="3879850" y="3314700"/>
            <a:ext cx="530225" cy="133350"/>
            <a:chOff x="7263" y="1863"/>
            <a:chExt cx="334" cy="84"/>
          </a:xfrm>
        </p:grpSpPr>
        <p:sp>
          <p:nvSpPr>
            <p:cNvPr id="22613" name="WordArt 85">
              <a:extLst>
                <a:ext uri="{FF2B5EF4-FFF2-40B4-BE49-F238E27FC236}">
                  <a16:creationId xmlns:a16="http://schemas.microsoft.com/office/drawing/2014/main" id="{93C25527-04ED-477F-8C93-DD22C4DDBF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3" y="186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小値賀町</a:t>
              </a:r>
            </a:p>
          </p:txBody>
        </p:sp>
        <p:sp>
          <p:nvSpPr>
            <p:cNvPr id="22614" name="WordArt 86">
              <a:extLst>
                <a:ext uri="{FF2B5EF4-FFF2-40B4-BE49-F238E27FC236}">
                  <a16:creationId xmlns:a16="http://schemas.microsoft.com/office/drawing/2014/main" id="{8CD8C5F2-65F7-4D0D-86AD-201D0003B9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4" y="186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小値賀町</a:t>
              </a:r>
            </a:p>
          </p:txBody>
        </p:sp>
      </p:grpSp>
      <p:grpSp>
        <p:nvGrpSpPr>
          <p:cNvPr id="22615" name="Group 87">
            <a:extLst>
              <a:ext uri="{FF2B5EF4-FFF2-40B4-BE49-F238E27FC236}">
                <a16:creationId xmlns:a16="http://schemas.microsoft.com/office/drawing/2014/main" id="{FCAC0E0F-4384-4EC2-AC0C-15EC35CEFE92}"/>
              </a:ext>
            </a:extLst>
          </p:cNvPr>
          <p:cNvGrpSpPr>
            <a:grpSpLocks/>
          </p:cNvGrpSpPr>
          <p:nvPr/>
        </p:nvGrpSpPr>
        <p:grpSpPr bwMode="auto">
          <a:xfrm>
            <a:off x="1585913" y="7591425"/>
            <a:ext cx="396875" cy="133350"/>
            <a:chOff x="6016" y="1863"/>
            <a:chExt cx="250" cy="84"/>
          </a:xfrm>
        </p:grpSpPr>
        <p:sp>
          <p:nvSpPr>
            <p:cNvPr id="22616" name="WordArt 88">
              <a:extLst>
                <a:ext uri="{FF2B5EF4-FFF2-40B4-BE49-F238E27FC236}">
                  <a16:creationId xmlns:a16="http://schemas.microsoft.com/office/drawing/2014/main" id="{2956B58F-8020-44A9-8ACC-2968B68157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6" y="186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五島市</a:t>
              </a:r>
            </a:p>
          </p:txBody>
        </p:sp>
        <p:sp>
          <p:nvSpPr>
            <p:cNvPr id="22617" name="WordArt 89">
              <a:extLst>
                <a:ext uri="{FF2B5EF4-FFF2-40B4-BE49-F238E27FC236}">
                  <a16:creationId xmlns:a16="http://schemas.microsoft.com/office/drawing/2014/main" id="{92FF310C-15FF-41C5-8A93-4B6319D116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186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五島市</a:t>
              </a:r>
            </a:p>
          </p:txBody>
        </p:sp>
      </p:grpSp>
      <p:grpSp>
        <p:nvGrpSpPr>
          <p:cNvPr id="22618" name="Group 90">
            <a:extLst>
              <a:ext uri="{FF2B5EF4-FFF2-40B4-BE49-F238E27FC236}">
                <a16:creationId xmlns:a16="http://schemas.microsoft.com/office/drawing/2014/main" id="{C2EBB1A0-75EC-43AA-9A0D-D7D853823F35}"/>
              </a:ext>
            </a:extLst>
          </p:cNvPr>
          <p:cNvGrpSpPr>
            <a:grpSpLocks/>
          </p:cNvGrpSpPr>
          <p:nvPr/>
        </p:nvGrpSpPr>
        <p:grpSpPr bwMode="auto">
          <a:xfrm>
            <a:off x="7750175" y="5249863"/>
            <a:ext cx="396875" cy="133350"/>
            <a:chOff x="6447" y="1863"/>
            <a:chExt cx="250" cy="84"/>
          </a:xfrm>
        </p:grpSpPr>
        <p:sp>
          <p:nvSpPr>
            <p:cNvPr id="22619" name="WordArt 91">
              <a:extLst>
                <a:ext uri="{FF2B5EF4-FFF2-40B4-BE49-F238E27FC236}">
                  <a16:creationId xmlns:a16="http://schemas.microsoft.com/office/drawing/2014/main" id="{91AB8145-45AF-4FE6-94E3-5495110032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7" y="186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西海市</a:t>
              </a:r>
            </a:p>
          </p:txBody>
        </p:sp>
        <p:sp>
          <p:nvSpPr>
            <p:cNvPr id="22620" name="WordArt 92">
              <a:extLst>
                <a:ext uri="{FF2B5EF4-FFF2-40B4-BE49-F238E27FC236}">
                  <a16:creationId xmlns:a16="http://schemas.microsoft.com/office/drawing/2014/main" id="{F8E05A40-BB08-42E5-B27C-4A8A7BFC9A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8" y="186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西海市</a:t>
              </a:r>
            </a:p>
          </p:txBody>
        </p:sp>
      </p:grpSp>
      <p:grpSp>
        <p:nvGrpSpPr>
          <p:cNvPr id="22621" name="Group 93">
            <a:extLst>
              <a:ext uri="{FF2B5EF4-FFF2-40B4-BE49-F238E27FC236}">
                <a16:creationId xmlns:a16="http://schemas.microsoft.com/office/drawing/2014/main" id="{0E11FA95-474D-4E44-8B39-3B6F15C706CE}"/>
              </a:ext>
            </a:extLst>
          </p:cNvPr>
          <p:cNvGrpSpPr>
            <a:grpSpLocks/>
          </p:cNvGrpSpPr>
          <p:nvPr/>
        </p:nvGrpSpPr>
        <p:grpSpPr bwMode="auto">
          <a:xfrm>
            <a:off x="3521075" y="5114925"/>
            <a:ext cx="530225" cy="133350"/>
            <a:chOff x="7263" y="2090"/>
            <a:chExt cx="334" cy="84"/>
          </a:xfrm>
        </p:grpSpPr>
        <p:sp>
          <p:nvSpPr>
            <p:cNvPr id="22622" name="WordArt 94">
              <a:extLst>
                <a:ext uri="{FF2B5EF4-FFF2-40B4-BE49-F238E27FC236}">
                  <a16:creationId xmlns:a16="http://schemas.microsoft.com/office/drawing/2014/main" id="{C95A871D-B42C-47CE-9D25-11FA6E35DB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3" y="209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新上五島町</a:t>
              </a:r>
            </a:p>
          </p:txBody>
        </p:sp>
        <p:sp>
          <p:nvSpPr>
            <p:cNvPr id="22623" name="WordArt 95">
              <a:extLst>
                <a:ext uri="{FF2B5EF4-FFF2-40B4-BE49-F238E27FC236}">
                  <a16:creationId xmlns:a16="http://schemas.microsoft.com/office/drawing/2014/main" id="{D58641DB-8959-4F6D-9924-1566141F83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4" y="209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新上五島町</a:t>
              </a:r>
            </a:p>
          </p:txBody>
        </p:sp>
      </p:grpSp>
      <p:grpSp>
        <p:nvGrpSpPr>
          <p:cNvPr id="22624" name="Group 96">
            <a:extLst>
              <a:ext uri="{FF2B5EF4-FFF2-40B4-BE49-F238E27FC236}">
                <a16:creationId xmlns:a16="http://schemas.microsoft.com/office/drawing/2014/main" id="{7A7BF28C-4D5A-43F3-8226-64FEE716FCCF}"/>
              </a:ext>
            </a:extLst>
          </p:cNvPr>
          <p:cNvGrpSpPr>
            <a:grpSpLocks/>
          </p:cNvGrpSpPr>
          <p:nvPr/>
        </p:nvGrpSpPr>
        <p:grpSpPr bwMode="auto">
          <a:xfrm>
            <a:off x="11350625" y="6691313"/>
            <a:ext cx="396875" cy="133350"/>
            <a:chOff x="6016" y="2090"/>
            <a:chExt cx="250" cy="84"/>
          </a:xfrm>
        </p:grpSpPr>
        <p:sp>
          <p:nvSpPr>
            <p:cNvPr id="22625" name="WordArt 97">
              <a:extLst>
                <a:ext uri="{FF2B5EF4-FFF2-40B4-BE49-F238E27FC236}">
                  <a16:creationId xmlns:a16="http://schemas.microsoft.com/office/drawing/2014/main" id="{9E70755A-8EB8-4764-BA8A-6559BBF8C7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6" y="20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雲仙市</a:t>
              </a:r>
            </a:p>
          </p:txBody>
        </p:sp>
        <p:sp>
          <p:nvSpPr>
            <p:cNvPr id="22626" name="WordArt 98">
              <a:extLst>
                <a:ext uri="{FF2B5EF4-FFF2-40B4-BE49-F238E27FC236}">
                  <a16:creationId xmlns:a16="http://schemas.microsoft.com/office/drawing/2014/main" id="{74758B1F-F01C-42C5-9992-9709751E21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20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雲仙市</a:t>
              </a:r>
            </a:p>
          </p:txBody>
        </p:sp>
      </p:grpSp>
      <p:grpSp>
        <p:nvGrpSpPr>
          <p:cNvPr id="22627" name="Group 99">
            <a:extLst>
              <a:ext uri="{FF2B5EF4-FFF2-40B4-BE49-F238E27FC236}">
                <a16:creationId xmlns:a16="http://schemas.microsoft.com/office/drawing/2014/main" id="{F2B3E982-5C0B-4D4B-A8D7-23157AA7646A}"/>
              </a:ext>
            </a:extLst>
          </p:cNvPr>
          <p:cNvGrpSpPr>
            <a:grpSpLocks/>
          </p:cNvGrpSpPr>
          <p:nvPr/>
        </p:nvGrpSpPr>
        <p:grpSpPr bwMode="auto">
          <a:xfrm>
            <a:off x="9101138" y="6556375"/>
            <a:ext cx="396875" cy="133350"/>
            <a:chOff x="6447" y="2090"/>
            <a:chExt cx="250" cy="84"/>
          </a:xfrm>
        </p:grpSpPr>
        <p:sp>
          <p:nvSpPr>
            <p:cNvPr id="22628" name="WordArt 100">
              <a:extLst>
                <a:ext uri="{FF2B5EF4-FFF2-40B4-BE49-F238E27FC236}">
                  <a16:creationId xmlns:a16="http://schemas.microsoft.com/office/drawing/2014/main" id="{856AF633-FD75-43D2-87AE-6D37F4C542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7" y="20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長与町</a:t>
              </a:r>
            </a:p>
          </p:txBody>
        </p:sp>
        <p:sp>
          <p:nvSpPr>
            <p:cNvPr id="22629" name="WordArt 101">
              <a:extLst>
                <a:ext uri="{FF2B5EF4-FFF2-40B4-BE49-F238E27FC236}">
                  <a16:creationId xmlns:a16="http://schemas.microsoft.com/office/drawing/2014/main" id="{D934884E-168A-45B6-8C2A-9118E27D8A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8" y="20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長与町</a:t>
              </a:r>
            </a:p>
          </p:txBody>
        </p:sp>
      </p:grpSp>
      <p:grpSp>
        <p:nvGrpSpPr>
          <p:cNvPr id="22630" name="Group 102">
            <a:extLst>
              <a:ext uri="{FF2B5EF4-FFF2-40B4-BE49-F238E27FC236}">
                <a16:creationId xmlns:a16="http://schemas.microsoft.com/office/drawing/2014/main" id="{E38F873A-EC3C-48C1-A87D-0D5008FFB672}"/>
              </a:ext>
            </a:extLst>
          </p:cNvPr>
          <p:cNvGrpSpPr>
            <a:grpSpLocks/>
          </p:cNvGrpSpPr>
          <p:nvPr/>
        </p:nvGrpSpPr>
        <p:grpSpPr bwMode="auto">
          <a:xfrm>
            <a:off x="8605838" y="6375400"/>
            <a:ext cx="396875" cy="133350"/>
            <a:chOff x="6137" y="2400"/>
            <a:chExt cx="250" cy="84"/>
          </a:xfrm>
        </p:grpSpPr>
        <p:sp>
          <p:nvSpPr>
            <p:cNvPr id="22631" name="WordArt 103">
              <a:extLst>
                <a:ext uri="{FF2B5EF4-FFF2-40B4-BE49-F238E27FC236}">
                  <a16:creationId xmlns:a16="http://schemas.microsoft.com/office/drawing/2014/main" id="{CDC6F922-3615-438A-AFF4-862772CE7A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37" y="240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時津町</a:t>
              </a:r>
            </a:p>
          </p:txBody>
        </p:sp>
        <p:sp>
          <p:nvSpPr>
            <p:cNvPr id="22632" name="WordArt 104">
              <a:extLst>
                <a:ext uri="{FF2B5EF4-FFF2-40B4-BE49-F238E27FC236}">
                  <a16:creationId xmlns:a16="http://schemas.microsoft.com/office/drawing/2014/main" id="{CBDB2498-1B45-420B-A5CE-B3F3561139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38" y="240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時津町</a:t>
              </a:r>
            </a:p>
          </p:txBody>
        </p:sp>
      </p:grpSp>
      <p:grpSp>
        <p:nvGrpSpPr>
          <p:cNvPr id="22633" name="Group 105">
            <a:extLst>
              <a:ext uri="{FF2B5EF4-FFF2-40B4-BE49-F238E27FC236}">
                <a16:creationId xmlns:a16="http://schemas.microsoft.com/office/drawing/2014/main" id="{FD4A7123-6F51-402F-96A0-B1B6A2393B90}"/>
              </a:ext>
            </a:extLst>
          </p:cNvPr>
          <p:cNvGrpSpPr>
            <a:grpSpLocks/>
          </p:cNvGrpSpPr>
          <p:nvPr/>
        </p:nvGrpSpPr>
        <p:grpSpPr bwMode="auto">
          <a:xfrm>
            <a:off x="8786813" y="4575175"/>
            <a:ext cx="396875" cy="133350"/>
            <a:chOff x="6568" y="2400"/>
            <a:chExt cx="250" cy="84"/>
          </a:xfrm>
        </p:grpSpPr>
        <p:sp>
          <p:nvSpPr>
            <p:cNvPr id="22634" name="WordArt 106">
              <a:extLst>
                <a:ext uri="{FF2B5EF4-FFF2-40B4-BE49-F238E27FC236}">
                  <a16:creationId xmlns:a16="http://schemas.microsoft.com/office/drawing/2014/main" id="{10C23F3D-7A37-4B54-A978-350FA88289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68" y="240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川棚町</a:t>
              </a:r>
            </a:p>
          </p:txBody>
        </p:sp>
        <p:sp>
          <p:nvSpPr>
            <p:cNvPr id="22635" name="WordArt 107">
              <a:extLst>
                <a:ext uri="{FF2B5EF4-FFF2-40B4-BE49-F238E27FC236}">
                  <a16:creationId xmlns:a16="http://schemas.microsoft.com/office/drawing/2014/main" id="{545983F8-FFBF-4380-B23D-30E7186F9E8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69" y="240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川棚町</a:t>
              </a:r>
            </a:p>
          </p:txBody>
        </p:sp>
      </p:grpSp>
      <p:grpSp>
        <p:nvGrpSpPr>
          <p:cNvPr id="22636" name="Group 108">
            <a:extLst>
              <a:ext uri="{FF2B5EF4-FFF2-40B4-BE49-F238E27FC236}">
                <a16:creationId xmlns:a16="http://schemas.microsoft.com/office/drawing/2014/main" id="{7105A257-3E78-4595-BCB8-5E37A7E4A933}"/>
              </a:ext>
            </a:extLst>
          </p:cNvPr>
          <p:cNvGrpSpPr>
            <a:grpSpLocks/>
          </p:cNvGrpSpPr>
          <p:nvPr/>
        </p:nvGrpSpPr>
        <p:grpSpPr bwMode="auto">
          <a:xfrm>
            <a:off x="7570788" y="3314700"/>
            <a:ext cx="396875" cy="133350"/>
            <a:chOff x="6568" y="2657"/>
            <a:chExt cx="250" cy="84"/>
          </a:xfrm>
        </p:grpSpPr>
        <p:sp>
          <p:nvSpPr>
            <p:cNvPr id="22637" name="WordArt 109">
              <a:extLst>
                <a:ext uri="{FF2B5EF4-FFF2-40B4-BE49-F238E27FC236}">
                  <a16:creationId xmlns:a16="http://schemas.microsoft.com/office/drawing/2014/main" id="{5630D72B-006C-441B-9646-EF8CB0442A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68" y="265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佐々町</a:t>
              </a:r>
            </a:p>
          </p:txBody>
        </p:sp>
        <p:sp>
          <p:nvSpPr>
            <p:cNvPr id="22638" name="WordArt 110">
              <a:extLst>
                <a:ext uri="{FF2B5EF4-FFF2-40B4-BE49-F238E27FC236}">
                  <a16:creationId xmlns:a16="http://schemas.microsoft.com/office/drawing/2014/main" id="{EC8C9DB2-E5A6-409D-9300-DBD2F0EC05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69" y="265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佐々町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4" name="Group 4">
            <a:extLst>
              <a:ext uri="{FF2B5EF4-FFF2-40B4-BE49-F238E27FC236}">
                <a16:creationId xmlns:a16="http://schemas.microsoft.com/office/drawing/2014/main" id="{07EB84E9-E85C-4407-95B7-F5148BB02DC4}"/>
              </a:ext>
            </a:extLst>
          </p:cNvPr>
          <p:cNvGrpSpPr>
            <a:grpSpLocks/>
          </p:cNvGrpSpPr>
          <p:nvPr/>
        </p:nvGrpSpPr>
        <p:grpSpPr bwMode="auto">
          <a:xfrm>
            <a:off x="639763" y="839788"/>
            <a:ext cx="11882437" cy="7740650"/>
            <a:chOff x="403" y="529"/>
            <a:chExt cx="7485" cy="4876"/>
          </a:xfrm>
        </p:grpSpPr>
        <p:sp>
          <p:nvSpPr>
            <p:cNvPr id="20485" name="Rectangle 5">
              <a:extLst>
                <a:ext uri="{FF2B5EF4-FFF2-40B4-BE49-F238E27FC236}">
                  <a16:creationId xmlns:a16="http://schemas.microsoft.com/office/drawing/2014/main" id="{5E2143E3-0CA8-4EBC-9F27-5E10FA4BA0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" y="4158"/>
              <a:ext cx="1814" cy="102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6" name="Rectangle 6">
              <a:extLst>
                <a:ext uri="{FF2B5EF4-FFF2-40B4-BE49-F238E27FC236}">
                  <a16:creationId xmlns:a16="http://schemas.microsoft.com/office/drawing/2014/main" id="{65F0F023-33A4-4A1B-8573-6735232EFF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8" y="2911"/>
              <a:ext cx="680" cy="113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7" name="Rectangle 7">
              <a:extLst>
                <a:ext uri="{FF2B5EF4-FFF2-40B4-BE49-F238E27FC236}">
                  <a16:creationId xmlns:a16="http://schemas.microsoft.com/office/drawing/2014/main" id="{C309B299-01CC-462E-B42C-5D72B37084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8" y="2003"/>
              <a:ext cx="227" cy="79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8" name="Rectangle 8">
              <a:extLst>
                <a:ext uri="{FF2B5EF4-FFF2-40B4-BE49-F238E27FC236}">
                  <a16:creationId xmlns:a16="http://schemas.microsoft.com/office/drawing/2014/main" id="{0997496C-1255-4CBD-A03D-F91098C0D6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" y="756"/>
              <a:ext cx="907" cy="238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9" name="Rectangle 9">
              <a:extLst>
                <a:ext uri="{FF2B5EF4-FFF2-40B4-BE49-F238E27FC236}">
                  <a16:creationId xmlns:a16="http://schemas.microsoft.com/office/drawing/2014/main" id="{65DBDAA5-E4B5-4DD4-ABFF-1A52B9482A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8" y="529"/>
              <a:ext cx="567" cy="79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0" name="Rectangle 10">
              <a:extLst>
                <a:ext uri="{FF2B5EF4-FFF2-40B4-BE49-F238E27FC236}">
                  <a16:creationId xmlns:a16="http://schemas.microsoft.com/office/drawing/2014/main" id="{9C8AC211-1FAD-417B-AB59-8B6D1120E1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9" y="1323"/>
              <a:ext cx="453" cy="113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1" name="Rectangle 11">
              <a:extLst>
                <a:ext uri="{FF2B5EF4-FFF2-40B4-BE49-F238E27FC236}">
                  <a16:creationId xmlns:a16="http://schemas.microsoft.com/office/drawing/2014/main" id="{F0105D0A-FEE3-485F-8B55-371B607AAC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6" y="1436"/>
              <a:ext cx="907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2" name="Rectangle 12">
              <a:extLst>
                <a:ext uri="{FF2B5EF4-FFF2-40B4-BE49-F238E27FC236}">
                  <a16:creationId xmlns:a16="http://schemas.microsoft.com/office/drawing/2014/main" id="{2BD10DC6-A45A-4A88-8B0F-1284DABDAD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1890"/>
              <a:ext cx="681" cy="90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3" name="Rectangle 13">
              <a:extLst>
                <a:ext uri="{FF2B5EF4-FFF2-40B4-BE49-F238E27FC236}">
                  <a16:creationId xmlns:a16="http://schemas.microsoft.com/office/drawing/2014/main" id="{7BA63CFE-2AEF-4B69-A6B4-59E0C501E0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2" y="1890"/>
              <a:ext cx="227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4" name="Rectangle 14">
              <a:extLst>
                <a:ext uri="{FF2B5EF4-FFF2-40B4-BE49-F238E27FC236}">
                  <a16:creationId xmlns:a16="http://schemas.microsoft.com/office/drawing/2014/main" id="{549703FE-6B32-43EA-9F68-E56E596B12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0" y="2457"/>
              <a:ext cx="453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5" name="Rectangle 15">
              <a:extLst>
                <a:ext uri="{FF2B5EF4-FFF2-40B4-BE49-F238E27FC236}">
                  <a16:creationId xmlns:a16="http://schemas.microsoft.com/office/drawing/2014/main" id="{EF5064B3-EF98-4416-8E9F-9537B0CA43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6" y="2797"/>
              <a:ext cx="454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6" name="Rectangle 16">
              <a:extLst>
                <a:ext uri="{FF2B5EF4-FFF2-40B4-BE49-F238E27FC236}">
                  <a16:creationId xmlns:a16="http://schemas.microsoft.com/office/drawing/2014/main" id="{4FB075DA-D909-4D02-AB8B-D095593F0F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0" y="2797"/>
              <a:ext cx="453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7" name="Rectangle 17">
              <a:extLst>
                <a:ext uri="{FF2B5EF4-FFF2-40B4-BE49-F238E27FC236}">
                  <a16:creationId xmlns:a16="http://schemas.microsoft.com/office/drawing/2014/main" id="{2BF813BA-3589-4CAD-B05A-ECFDBFF282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2" y="2911"/>
              <a:ext cx="794" cy="79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8" name="Rectangle 18">
              <a:extLst>
                <a:ext uri="{FF2B5EF4-FFF2-40B4-BE49-F238E27FC236}">
                  <a16:creationId xmlns:a16="http://schemas.microsoft.com/office/drawing/2014/main" id="{E28B8C0B-9C41-4B91-BBBA-748F3453D7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0" y="3364"/>
              <a:ext cx="453" cy="68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9" name="Rectangle 19">
              <a:extLst>
                <a:ext uri="{FF2B5EF4-FFF2-40B4-BE49-F238E27FC236}">
                  <a16:creationId xmlns:a16="http://schemas.microsoft.com/office/drawing/2014/main" id="{52924456-C078-4193-91D4-83A570AEB1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3" y="3478"/>
              <a:ext cx="567" cy="102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0" name="Rectangle 20">
              <a:extLst>
                <a:ext uri="{FF2B5EF4-FFF2-40B4-BE49-F238E27FC236}">
                  <a16:creationId xmlns:a16="http://schemas.microsoft.com/office/drawing/2014/main" id="{24E1906F-1D1B-42FB-806E-7532942DDD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3" y="4045"/>
              <a:ext cx="340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1" name="Rectangle 21">
              <a:extLst>
                <a:ext uri="{FF2B5EF4-FFF2-40B4-BE49-F238E27FC236}">
                  <a16:creationId xmlns:a16="http://schemas.microsoft.com/office/drawing/2014/main" id="{FCBB4775-6075-48CD-88A2-116A6E7E4A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3" y="4045"/>
              <a:ext cx="340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2" name="Rectangle 22">
              <a:extLst>
                <a:ext uri="{FF2B5EF4-FFF2-40B4-BE49-F238E27FC236}">
                  <a16:creationId xmlns:a16="http://schemas.microsoft.com/office/drawing/2014/main" id="{E21A9C0C-2319-40F9-90DB-0F5C3DACBD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6" y="3704"/>
              <a:ext cx="567" cy="170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3" name="Rectangle 23">
              <a:extLst>
                <a:ext uri="{FF2B5EF4-FFF2-40B4-BE49-F238E27FC236}">
                  <a16:creationId xmlns:a16="http://schemas.microsoft.com/office/drawing/2014/main" id="{21EF6420-26A3-4B63-8D41-DF1679DE9F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0" y="3931"/>
              <a:ext cx="341" cy="90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4" name="Rectangle 24">
              <a:extLst>
                <a:ext uri="{FF2B5EF4-FFF2-40B4-BE49-F238E27FC236}">
                  <a16:creationId xmlns:a16="http://schemas.microsoft.com/office/drawing/2014/main" id="{4125F2FA-A653-4EBD-B2DA-9706C1251C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21" y="4045"/>
              <a:ext cx="567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5" name="Rectangle 25">
              <a:extLst>
                <a:ext uri="{FF2B5EF4-FFF2-40B4-BE49-F238E27FC236}">
                  <a16:creationId xmlns:a16="http://schemas.microsoft.com/office/drawing/2014/main" id="{107F7741-71CA-4940-9948-0450684C4E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21" y="4612"/>
              <a:ext cx="567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506" name="Group 26">
            <a:extLst>
              <a:ext uri="{FF2B5EF4-FFF2-40B4-BE49-F238E27FC236}">
                <a16:creationId xmlns:a16="http://schemas.microsoft.com/office/drawing/2014/main" id="{56621C4B-E4CD-4CFB-8134-4FC36055763F}"/>
              </a:ext>
            </a:extLst>
          </p:cNvPr>
          <p:cNvGrpSpPr>
            <a:grpSpLocks/>
          </p:cNvGrpSpPr>
          <p:nvPr/>
        </p:nvGrpSpPr>
        <p:grpSpPr bwMode="auto">
          <a:xfrm>
            <a:off x="279400" y="660400"/>
            <a:ext cx="4681538" cy="5940425"/>
            <a:chOff x="176" y="416"/>
            <a:chExt cx="2949" cy="3742"/>
          </a:xfrm>
        </p:grpSpPr>
        <p:sp>
          <p:nvSpPr>
            <p:cNvPr id="20507" name="Freeform 27">
              <a:extLst>
                <a:ext uri="{FF2B5EF4-FFF2-40B4-BE49-F238E27FC236}">
                  <a16:creationId xmlns:a16="http://schemas.microsoft.com/office/drawing/2014/main" id="{009D0CCF-FC89-4B48-AF99-DDA739D504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" y="416"/>
              <a:ext cx="1701" cy="3742"/>
            </a:xfrm>
            <a:custGeom>
              <a:avLst/>
              <a:gdLst>
                <a:gd name="T0" fmla="*/ 0 w 1701"/>
                <a:gd name="T1" fmla="*/ 3742 h 3742"/>
                <a:gd name="T2" fmla="*/ 1701 w 1701"/>
                <a:gd name="T3" fmla="*/ 2495 h 3742"/>
                <a:gd name="T4" fmla="*/ 1701 w 1701"/>
                <a:gd name="T5" fmla="*/ 0 h 3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01" h="3742">
                  <a:moveTo>
                    <a:pt x="0" y="3742"/>
                  </a:moveTo>
                  <a:lnTo>
                    <a:pt x="1701" y="2495"/>
                  </a:lnTo>
                  <a:lnTo>
                    <a:pt x="1701" y="0"/>
                  </a:lnTo>
                </a:path>
              </a:pathLst>
            </a:custGeom>
            <a:noFill/>
            <a:ln w="12700" cap="flat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8" name="Freeform 28">
              <a:extLst>
                <a:ext uri="{FF2B5EF4-FFF2-40B4-BE49-F238E27FC236}">
                  <a16:creationId xmlns:a16="http://schemas.microsoft.com/office/drawing/2014/main" id="{9116B51F-A7B3-454E-8277-869B188A81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7" y="416"/>
              <a:ext cx="1248" cy="1474"/>
            </a:xfrm>
            <a:custGeom>
              <a:avLst/>
              <a:gdLst>
                <a:gd name="T0" fmla="*/ 0 w 1248"/>
                <a:gd name="T1" fmla="*/ 1474 h 1474"/>
                <a:gd name="T2" fmla="*/ 1248 w 1248"/>
                <a:gd name="T3" fmla="*/ 964 h 1474"/>
                <a:gd name="T4" fmla="*/ 1248 w 1248"/>
                <a:gd name="T5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48" h="1474">
                  <a:moveTo>
                    <a:pt x="0" y="1474"/>
                  </a:moveTo>
                  <a:lnTo>
                    <a:pt x="1248" y="964"/>
                  </a:lnTo>
                  <a:lnTo>
                    <a:pt x="1248" y="0"/>
                  </a:lnTo>
                </a:path>
              </a:pathLst>
            </a:custGeom>
            <a:noFill/>
            <a:ln w="12700" cap="flat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509" name="Group 29">
            <a:extLst>
              <a:ext uri="{FF2B5EF4-FFF2-40B4-BE49-F238E27FC236}">
                <a16:creationId xmlns:a16="http://schemas.microsoft.com/office/drawing/2014/main" id="{026991C1-CBCE-4213-A1A3-6BFCB003CAFA}"/>
              </a:ext>
            </a:extLst>
          </p:cNvPr>
          <p:cNvGrpSpPr>
            <a:grpSpLocks/>
          </p:cNvGrpSpPr>
          <p:nvPr/>
        </p:nvGrpSpPr>
        <p:grpSpPr bwMode="auto">
          <a:xfrm>
            <a:off x="8115300" y="3652838"/>
            <a:ext cx="530225" cy="133350"/>
            <a:chOff x="7377" y="812"/>
            <a:chExt cx="334" cy="84"/>
          </a:xfrm>
        </p:grpSpPr>
        <p:sp>
          <p:nvSpPr>
            <p:cNvPr id="20510" name="WordArt 30">
              <a:extLst>
                <a:ext uri="{FF2B5EF4-FFF2-40B4-BE49-F238E27FC236}">
                  <a16:creationId xmlns:a16="http://schemas.microsoft.com/office/drawing/2014/main" id="{6448192B-4D2D-468E-8330-6AC7039FC9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77" y="81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佐世保市</a:t>
              </a:r>
            </a:p>
          </p:txBody>
        </p:sp>
        <p:sp>
          <p:nvSpPr>
            <p:cNvPr id="20511" name="WordArt 31">
              <a:extLst>
                <a:ext uri="{FF2B5EF4-FFF2-40B4-BE49-F238E27FC236}">
                  <a16:creationId xmlns:a16="http://schemas.microsoft.com/office/drawing/2014/main" id="{A370A5C2-C220-440E-BC98-5D3978F2BF6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78" y="81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佐世保市</a:t>
              </a:r>
            </a:p>
          </p:txBody>
        </p:sp>
      </p:grpSp>
      <p:grpSp>
        <p:nvGrpSpPr>
          <p:cNvPr id="20512" name="Group 32">
            <a:extLst>
              <a:ext uri="{FF2B5EF4-FFF2-40B4-BE49-F238E27FC236}">
                <a16:creationId xmlns:a16="http://schemas.microsoft.com/office/drawing/2014/main" id="{71B5B0B6-B40C-4ADB-B702-CC2933C450CC}"/>
              </a:ext>
            </a:extLst>
          </p:cNvPr>
          <p:cNvGrpSpPr>
            <a:grpSpLocks/>
          </p:cNvGrpSpPr>
          <p:nvPr/>
        </p:nvGrpSpPr>
        <p:grpSpPr bwMode="auto">
          <a:xfrm>
            <a:off x="8453438" y="7162800"/>
            <a:ext cx="396875" cy="133350"/>
            <a:chOff x="6016" y="812"/>
            <a:chExt cx="250" cy="84"/>
          </a:xfrm>
        </p:grpSpPr>
        <p:sp>
          <p:nvSpPr>
            <p:cNvPr id="20513" name="WordArt 33">
              <a:extLst>
                <a:ext uri="{FF2B5EF4-FFF2-40B4-BE49-F238E27FC236}">
                  <a16:creationId xmlns:a16="http://schemas.microsoft.com/office/drawing/2014/main" id="{53F0FF09-5842-4502-9CDF-EE27D151CD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6" y="81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長崎市</a:t>
              </a:r>
            </a:p>
          </p:txBody>
        </p:sp>
        <p:sp>
          <p:nvSpPr>
            <p:cNvPr id="20514" name="WordArt 34">
              <a:extLst>
                <a:ext uri="{FF2B5EF4-FFF2-40B4-BE49-F238E27FC236}">
                  <a16:creationId xmlns:a16="http://schemas.microsoft.com/office/drawing/2014/main" id="{2FA8DC4C-98A9-4797-9ACD-FDDC56D91E2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81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長崎市</a:t>
              </a:r>
            </a:p>
          </p:txBody>
        </p:sp>
      </p:grpSp>
      <p:grpSp>
        <p:nvGrpSpPr>
          <p:cNvPr id="20515" name="Group 35">
            <a:extLst>
              <a:ext uri="{FF2B5EF4-FFF2-40B4-BE49-F238E27FC236}">
                <a16:creationId xmlns:a16="http://schemas.microsoft.com/office/drawing/2014/main" id="{3DCA35E8-E97D-4AC8-8F8B-0FE392CE4214}"/>
              </a:ext>
            </a:extLst>
          </p:cNvPr>
          <p:cNvGrpSpPr>
            <a:grpSpLocks/>
          </p:cNvGrpSpPr>
          <p:nvPr/>
        </p:nvGrpSpPr>
        <p:grpSpPr bwMode="auto">
          <a:xfrm>
            <a:off x="11874500" y="6805613"/>
            <a:ext cx="396875" cy="133350"/>
            <a:chOff x="6447" y="812"/>
            <a:chExt cx="250" cy="84"/>
          </a:xfrm>
        </p:grpSpPr>
        <p:sp>
          <p:nvSpPr>
            <p:cNvPr id="20516" name="WordArt 36">
              <a:extLst>
                <a:ext uri="{FF2B5EF4-FFF2-40B4-BE49-F238E27FC236}">
                  <a16:creationId xmlns:a16="http://schemas.microsoft.com/office/drawing/2014/main" id="{F6FC4891-BF20-4F32-B8F9-FD57A014EDC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7" y="81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島原市</a:t>
              </a:r>
            </a:p>
          </p:txBody>
        </p:sp>
        <p:sp>
          <p:nvSpPr>
            <p:cNvPr id="20517" name="WordArt 37">
              <a:extLst>
                <a:ext uri="{FF2B5EF4-FFF2-40B4-BE49-F238E27FC236}">
                  <a16:creationId xmlns:a16="http://schemas.microsoft.com/office/drawing/2014/main" id="{145780D6-B060-4384-B72E-B6B53F7F91D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8" y="81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島原市</a:t>
              </a:r>
            </a:p>
          </p:txBody>
        </p:sp>
      </p:grpSp>
      <p:grpSp>
        <p:nvGrpSpPr>
          <p:cNvPr id="20518" name="Group 38">
            <a:extLst>
              <a:ext uri="{FF2B5EF4-FFF2-40B4-BE49-F238E27FC236}">
                <a16:creationId xmlns:a16="http://schemas.microsoft.com/office/drawing/2014/main" id="{B164DB48-36D1-4B74-BD3E-8C8339D445AA}"/>
              </a:ext>
            </a:extLst>
          </p:cNvPr>
          <p:cNvGrpSpPr>
            <a:grpSpLocks/>
          </p:cNvGrpSpPr>
          <p:nvPr/>
        </p:nvGrpSpPr>
        <p:grpSpPr bwMode="auto">
          <a:xfrm>
            <a:off x="11807825" y="7794625"/>
            <a:ext cx="530225" cy="133350"/>
            <a:chOff x="7263" y="1069"/>
            <a:chExt cx="334" cy="84"/>
          </a:xfrm>
        </p:grpSpPr>
        <p:sp>
          <p:nvSpPr>
            <p:cNvPr id="20519" name="WordArt 39">
              <a:extLst>
                <a:ext uri="{FF2B5EF4-FFF2-40B4-BE49-F238E27FC236}">
                  <a16:creationId xmlns:a16="http://schemas.microsoft.com/office/drawing/2014/main" id="{1377E17D-635F-4C4D-BE24-07CD16AF99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3" y="106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南島原市</a:t>
              </a:r>
            </a:p>
          </p:txBody>
        </p:sp>
        <p:sp>
          <p:nvSpPr>
            <p:cNvPr id="20520" name="WordArt 40">
              <a:extLst>
                <a:ext uri="{FF2B5EF4-FFF2-40B4-BE49-F238E27FC236}">
                  <a16:creationId xmlns:a16="http://schemas.microsoft.com/office/drawing/2014/main" id="{EE73C8AD-8C7B-4D46-A569-2F31733C28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4" y="107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南島原市</a:t>
              </a:r>
            </a:p>
          </p:txBody>
        </p:sp>
      </p:grpSp>
      <p:grpSp>
        <p:nvGrpSpPr>
          <p:cNvPr id="20521" name="Group 41">
            <a:extLst>
              <a:ext uri="{FF2B5EF4-FFF2-40B4-BE49-F238E27FC236}">
                <a16:creationId xmlns:a16="http://schemas.microsoft.com/office/drawing/2014/main" id="{714F5B80-AFBC-4E65-BE50-30104E774245}"/>
              </a:ext>
            </a:extLst>
          </p:cNvPr>
          <p:cNvGrpSpPr>
            <a:grpSpLocks/>
          </p:cNvGrpSpPr>
          <p:nvPr/>
        </p:nvGrpSpPr>
        <p:grpSpPr bwMode="auto">
          <a:xfrm>
            <a:off x="10431463" y="6264275"/>
            <a:ext cx="396875" cy="133350"/>
            <a:chOff x="6016" y="1069"/>
            <a:chExt cx="250" cy="84"/>
          </a:xfrm>
        </p:grpSpPr>
        <p:sp>
          <p:nvSpPr>
            <p:cNvPr id="20522" name="WordArt 42">
              <a:extLst>
                <a:ext uri="{FF2B5EF4-FFF2-40B4-BE49-F238E27FC236}">
                  <a16:creationId xmlns:a16="http://schemas.microsoft.com/office/drawing/2014/main" id="{4CC94DC4-71E7-4016-BF9C-BCA0A6F299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6" y="10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諫早市</a:t>
              </a:r>
            </a:p>
          </p:txBody>
        </p:sp>
        <p:sp>
          <p:nvSpPr>
            <p:cNvPr id="20523" name="WordArt 43">
              <a:extLst>
                <a:ext uri="{FF2B5EF4-FFF2-40B4-BE49-F238E27FC236}">
                  <a16:creationId xmlns:a16="http://schemas.microsoft.com/office/drawing/2014/main" id="{BE2CFABC-4858-4243-82C3-3A2535F01D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10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諫早市</a:t>
              </a:r>
            </a:p>
          </p:txBody>
        </p:sp>
      </p:grpSp>
      <p:grpSp>
        <p:nvGrpSpPr>
          <p:cNvPr id="20524" name="Group 44">
            <a:extLst>
              <a:ext uri="{FF2B5EF4-FFF2-40B4-BE49-F238E27FC236}">
                <a16:creationId xmlns:a16="http://schemas.microsoft.com/office/drawing/2014/main" id="{91EBD028-6134-4530-A809-08F99D5DAAEB}"/>
              </a:ext>
            </a:extLst>
          </p:cNvPr>
          <p:cNvGrpSpPr>
            <a:grpSpLocks/>
          </p:cNvGrpSpPr>
          <p:nvPr/>
        </p:nvGrpSpPr>
        <p:grpSpPr bwMode="auto">
          <a:xfrm>
            <a:off x="9623425" y="5813425"/>
            <a:ext cx="396875" cy="133350"/>
            <a:chOff x="6447" y="1069"/>
            <a:chExt cx="250" cy="84"/>
          </a:xfrm>
        </p:grpSpPr>
        <p:sp>
          <p:nvSpPr>
            <p:cNvPr id="20525" name="WordArt 45">
              <a:extLst>
                <a:ext uri="{FF2B5EF4-FFF2-40B4-BE49-F238E27FC236}">
                  <a16:creationId xmlns:a16="http://schemas.microsoft.com/office/drawing/2014/main" id="{2B2EDEFF-FFA0-4CA4-95B1-A15AB6DDA4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7" y="10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大村市</a:t>
              </a:r>
            </a:p>
          </p:txBody>
        </p:sp>
        <p:sp>
          <p:nvSpPr>
            <p:cNvPr id="20526" name="WordArt 46">
              <a:extLst>
                <a:ext uri="{FF2B5EF4-FFF2-40B4-BE49-F238E27FC236}">
                  <a16:creationId xmlns:a16="http://schemas.microsoft.com/office/drawing/2014/main" id="{80FC0C88-4EB6-4E53-B4DD-4EDE439368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8" y="10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大村市</a:t>
              </a:r>
            </a:p>
          </p:txBody>
        </p:sp>
      </p:grpSp>
      <p:grpSp>
        <p:nvGrpSpPr>
          <p:cNvPr id="20527" name="Group 47">
            <a:extLst>
              <a:ext uri="{FF2B5EF4-FFF2-40B4-BE49-F238E27FC236}">
                <a16:creationId xmlns:a16="http://schemas.microsoft.com/office/drawing/2014/main" id="{1C6E85FB-A4D8-4383-934D-9CE1BB6326D7}"/>
              </a:ext>
            </a:extLst>
          </p:cNvPr>
          <p:cNvGrpSpPr>
            <a:grpSpLocks/>
          </p:cNvGrpSpPr>
          <p:nvPr/>
        </p:nvGrpSpPr>
        <p:grpSpPr bwMode="auto">
          <a:xfrm>
            <a:off x="9555163" y="4824413"/>
            <a:ext cx="530225" cy="133350"/>
            <a:chOff x="7263" y="1296"/>
            <a:chExt cx="334" cy="84"/>
          </a:xfrm>
        </p:grpSpPr>
        <p:sp>
          <p:nvSpPr>
            <p:cNvPr id="20528" name="WordArt 48">
              <a:extLst>
                <a:ext uri="{FF2B5EF4-FFF2-40B4-BE49-F238E27FC236}">
                  <a16:creationId xmlns:a16="http://schemas.microsoft.com/office/drawing/2014/main" id="{B103620C-9544-495C-BDE0-DFFE120F11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3" y="129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東彼杵町</a:t>
              </a:r>
            </a:p>
          </p:txBody>
        </p:sp>
        <p:sp>
          <p:nvSpPr>
            <p:cNvPr id="20529" name="WordArt 49">
              <a:extLst>
                <a:ext uri="{FF2B5EF4-FFF2-40B4-BE49-F238E27FC236}">
                  <a16:creationId xmlns:a16="http://schemas.microsoft.com/office/drawing/2014/main" id="{0F5F3EA3-41C8-44AD-9DB9-1D952C5A58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4" y="129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東彼杵町</a:t>
              </a:r>
            </a:p>
          </p:txBody>
        </p:sp>
      </p:grpSp>
      <p:grpSp>
        <p:nvGrpSpPr>
          <p:cNvPr id="20530" name="Group 50">
            <a:extLst>
              <a:ext uri="{FF2B5EF4-FFF2-40B4-BE49-F238E27FC236}">
                <a16:creationId xmlns:a16="http://schemas.microsoft.com/office/drawing/2014/main" id="{1F158900-1654-400F-8103-F8D165997D46}"/>
              </a:ext>
            </a:extLst>
          </p:cNvPr>
          <p:cNvGrpSpPr>
            <a:grpSpLocks/>
          </p:cNvGrpSpPr>
          <p:nvPr/>
        </p:nvGrpSpPr>
        <p:grpSpPr bwMode="auto">
          <a:xfrm>
            <a:off x="6356350" y="2865438"/>
            <a:ext cx="396875" cy="133350"/>
            <a:chOff x="6016" y="1296"/>
            <a:chExt cx="250" cy="84"/>
          </a:xfrm>
        </p:grpSpPr>
        <p:sp>
          <p:nvSpPr>
            <p:cNvPr id="20531" name="WordArt 51">
              <a:extLst>
                <a:ext uri="{FF2B5EF4-FFF2-40B4-BE49-F238E27FC236}">
                  <a16:creationId xmlns:a16="http://schemas.microsoft.com/office/drawing/2014/main" id="{3477A086-3C6D-4995-ADFB-FF1670E0C0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6" y="129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平戸市</a:t>
              </a:r>
            </a:p>
          </p:txBody>
        </p:sp>
        <p:sp>
          <p:nvSpPr>
            <p:cNvPr id="20532" name="WordArt 52">
              <a:extLst>
                <a:ext uri="{FF2B5EF4-FFF2-40B4-BE49-F238E27FC236}">
                  <a16:creationId xmlns:a16="http://schemas.microsoft.com/office/drawing/2014/main" id="{62F1A924-96C8-4025-832B-84FCF0D10E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129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平戸市</a:t>
              </a:r>
            </a:p>
          </p:txBody>
        </p:sp>
      </p:grpSp>
      <p:grpSp>
        <p:nvGrpSpPr>
          <p:cNvPr id="20533" name="Group 53">
            <a:extLst>
              <a:ext uri="{FF2B5EF4-FFF2-40B4-BE49-F238E27FC236}">
                <a16:creationId xmlns:a16="http://schemas.microsoft.com/office/drawing/2014/main" id="{A2CA3979-2414-4522-8B51-AFEA58568E39}"/>
              </a:ext>
            </a:extLst>
          </p:cNvPr>
          <p:cNvGrpSpPr>
            <a:grpSpLocks/>
          </p:cNvGrpSpPr>
          <p:nvPr/>
        </p:nvGrpSpPr>
        <p:grpSpPr bwMode="auto">
          <a:xfrm>
            <a:off x="7643813" y="2573338"/>
            <a:ext cx="396875" cy="133350"/>
            <a:chOff x="6447" y="1296"/>
            <a:chExt cx="250" cy="84"/>
          </a:xfrm>
        </p:grpSpPr>
        <p:sp>
          <p:nvSpPr>
            <p:cNvPr id="20534" name="WordArt 54">
              <a:extLst>
                <a:ext uri="{FF2B5EF4-FFF2-40B4-BE49-F238E27FC236}">
                  <a16:creationId xmlns:a16="http://schemas.microsoft.com/office/drawing/2014/main" id="{33A423A3-2BA7-4416-8F48-3B8CD34C79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7" y="129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松浦市</a:t>
              </a:r>
            </a:p>
          </p:txBody>
        </p:sp>
        <p:sp>
          <p:nvSpPr>
            <p:cNvPr id="20535" name="WordArt 55">
              <a:extLst>
                <a:ext uri="{FF2B5EF4-FFF2-40B4-BE49-F238E27FC236}">
                  <a16:creationId xmlns:a16="http://schemas.microsoft.com/office/drawing/2014/main" id="{F2D691F2-8833-4468-92F2-E05FA0694F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8" y="129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松浦市</a:t>
              </a:r>
            </a:p>
          </p:txBody>
        </p:sp>
      </p:grpSp>
      <p:grpSp>
        <p:nvGrpSpPr>
          <p:cNvPr id="20536" name="Group 56">
            <a:extLst>
              <a:ext uri="{FF2B5EF4-FFF2-40B4-BE49-F238E27FC236}">
                <a16:creationId xmlns:a16="http://schemas.microsoft.com/office/drawing/2014/main" id="{E5CA6526-BB59-44AB-A50D-B31DD427598E}"/>
              </a:ext>
            </a:extLst>
          </p:cNvPr>
          <p:cNvGrpSpPr>
            <a:grpSpLocks/>
          </p:cNvGrpSpPr>
          <p:nvPr/>
        </p:nvGrpSpPr>
        <p:grpSpPr bwMode="auto">
          <a:xfrm>
            <a:off x="9015413" y="4103688"/>
            <a:ext cx="530225" cy="133350"/>
            <a:chOff x="7263" y="1606"/>
            <a:chExt cx="334" cy="84"/>
          </a:xfrm>
        </p:grpSpPr>
        <p:sp>
          <p:nvSpPr>
            <p:cNvPr id="20537" name="WordArt 57">
              <a:extLst>
                <a:ext uri="{FF2B5EF4-FFF2-40B4-BE49-F238E27FC236}">
                  <a16:creationId xmlns:a16="http://schemas.microsoft.com/office/drawing/2014/main" id="{805B88AE-3D55-4532-8E5B-B2B896939A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3" y="160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波佐見町</a:t>
              </a:r>
            </a:p>
          </p:txBody>
        </p:sp>
        <p:sp>
          <p:nvSpPr>
            <p:cNvPr id="20538" name="WordArt 58">
              <a:extLst>
                <a:ext uri="{FF2B5EF4-FFF2-40B4-BE49-F238E27FC236}">
                  <a16:creationId xmlns:a16="http://schemas.microsoft.com/office/drawing/2014/main" id="{F677C264-F1E8-4892-9147-72481EE22C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4" y="160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波佐見町</a:t>
              </a:r>
            </a:p>
          </p:txBody>
        </p:sp>
      </p:grpSp>
      <p:grpSp>
        <p:nvGrpSpPr>
          <p:cNvPr id="20539" name="Group 59">
            <a:extLst>
              <a:ext uri="{FF2B5EF4-FFF2-40B4-BE49-F238E27FC236}">
                <a16:creationId xmlns:a16="http://schemas.microsoft.com/office/drawing/2014/main" id="{2F1E3C40-9AD1-4743-A739-277031BFB2EA}"/>
              </a:ext>
            </a:extLst>
          </p:cNvPr>
          <p:cNvGrpSpPr>
            <a:grpSpLocks/>
          </p:cNvGrpSpPr>
          <p:nvPr/>
        </p:nvGrpSpPr>
        <p:grpSpPr bwMode="auto">
          <a:xfrm>
            <a:off x="1160463" y="3024188"/>
            <a:ext cx="396875" cy="133350"/>
            <a:chOff x="6016" y="1606"/>
            <a:chExt cx="250" cy="84"/>
          </a:xfrm>
        </p:grpSpPr>
        <p:sp>
          <p:nvSpPr>
            <p:cNvPr id="20540" name="WordArt 60">
              <a:extLst>
                <a:ext uri="{FF2B5EF4-FFF2-40B4-BE49-F238E27FC236}">
                  <a16:creationId xmlns:a16="http://schemas.microsoft.com/office/drawing/2014/main" id="{4CDB4B99-F736-463D-8F71-4EF5057E6D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6" y="160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対馬市</a:t>
              </a:r>
            </a:p>
          </p:txBody>
        </p:sp>
        <p:sp>
          <p:nvSpPr>
            <p:cNvPr id="20541" name="WordArt 61">
              <a:extLst>
                <a:ext uri="{FF2B5EF4-FFF2-40B4-BE49-F238E27FC236}">
                  <a16:creationId xmlns:a16="http://schemas.microsoft.com/office/drawing/2014/main" id="{0601E5C7-1D3E-485A-8ED0-2D3A80E9B1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160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対馬市</a:t>
              </a:r>
            </a:p>
          </p:txBody>
        </p:sp>
      </p:grpSp>
      <p:grpSp>
        <p:nvGrpSpPr>
          <p:cNvPr id="20542" name="Group 62">
            <a:extLst>
              <a:ext uri="{FF2B5EF4-FFF2-40B4-BE49-F238E27FC236}">
                <a16:creationId xmlns:a16="http://schemas.microsoft.com/office/drawing/2014/main" id="{C1F6753B-F9BA-4407-A723-77A2988714DF}"/>
              </a:ext>
            </a:extLst>
          </p:cNvPr>
          <p:cNvGrpSpPr>
            <a:grpSpLocks/>
          </p:cNvGrpSpPr>
          <p:nvPr/>
        </p:nvGrpSpPr>
        <p:grpSpPr bwMode="auto">
          <a:xfrm>
            <a:off x="3744913" y="1425575"/>
            <a:ext cx="396875" cy="133350"/>
            <a:chOff x="6447" y="1606"/>
            <a:chExt cx="250" cy="84"/>
          </a:xfrm>
        </p:grpSpPr>
        <p:sp>
          <p:nvSpPr>
            <p:cNvPr id="20543" name="WordArt 63">
              <a:extLst>
                <a:ext uri="{FF2B5EF4-FFF2-40B4-BE49-F238E27FC236}">
                  <a16:creationId xmlns:a16="http://schemas.microsoft.com/office/drawing/2014/main" id="{4BEE521C-4082-48A1-BBC1-1E1AC14211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7" y="160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壱岐市</a:t>
              </a:r>
            </a:p>
          </p:txBody>
        </p:sp>
        <p:sp>
          <p:nvSpPr>
            <p:cNvPr id="20544" name="WordArt 64">
              <a:extLst>
                <a:ext uri="{FF2B5EF4-FFF2-40B4-BE49-F238E27FC236}">
                  <a16:creationId xmlns:a16="http://schemas.microsoft.com/office/drawing/2014/main" id="{B37C8B09-FD5C-4264-A350-AC3F0048DA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8" y="160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壱岐市</a:t>
              </a:r>
            </a:p>
          </p:txBody>
        </p:sp>
      </p:grpSp>
      <p:grpSp>
        <p:nvGrpSpPr>
          <p:cNvPr id="20545" name="Group 65">
            <a:extLst>
              <a:ext uri="{FF2B5EF4-FFF2-40B4-BE49-F238E27FC236}">
                <a16:creationId xmlns:a16="http://schemas.microsoft.com/office/drawing/2014/main" id="{DA59B6DA-30BD-4383-9C89-B20480905435}"/>
              </a:ext>
            </a:extLst>
          </p:cNvPr>
          <p:cNvGrpSpPr>
            <a:grpSpLocks/>
          </p:cNvGrpSpPr>
          <p:nvPr/>
        </p:nvGrpSpPr>
        <p:grpSpPr bwMode="auto">
          <a:xfrm>
            <a:off x="3884613" y="3743325"/>
            <a:ext cx="530225" cy="133350"/>
            <a:chOff x="7263" y="1863"/>
            <a:chExt cx="334" cy="84"/>
          </a:xfrm>
        </p:grpSpPr>
        <p:sp>
          <p:nvSpPr>
            <p:cNvPr id="20546" name="WordArt 66">
              <a:extLst>
                <a:ext uri="{FF2B5EF4-FFF2-40B4-BE49-F238E27FC236}">
                  <a16:creationId xmlns:a16="http://schemas.microsoft.com/office/drawing/2014/main" id="{2E569BA2-6BE4-4455-8630-9889E037C1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3" y="186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小値賀町</a:t>
              </a:r>
            </a:p>
          </p:txBody>
        </p:sp>
        <p:sp>
          <p:nvSpPr>
            <p:cNvPr id="20547" name="WordArt 67">
              <a:extLst>
                <a:ext uri="{FF2B5EF4-FFF2-40B4-BE49-F238E27FC236}">
                  <a16:creationId xmlns:a16="http://schemas.microsoft.com/office/drawing/2014/main" id="{0F8C368B-8ACB-4B9A-91B1-253E6DBC40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4" y="186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小値賀町</a:t>
              </a:r>
            </a:p>
          </p:txBody>
        </p:sp>
      </p:grpSp>
      <p:grpSp>
        <p:nvGrpSpPr>
          <p:cNvPr id="20548" name="Group 68">
            <a:extLst>
              <a:ext uri="{FF2B5EF4-FFF2-40B4-BE49-F238E27FC236}">
                <a16:creationId xmlns:a16="http://schemas.microsoft.com/office/drawing/2014/main" id="{59C3F1DF-BF75-40FE-A8B8-C6307A125CF3}"/>
              </a:ext>
            </a:extLst>
          </p:cNvPr>
          <p:cNvGrpSpPr>
            <a:grpSpLocks/>
          </p:cNvGrpSpPr>
          <p:nvPr/>
        </p:nvGrpSpPr>
        <p:grpSpPr bwMode="auto">
          <a:xfrm>
            <a:off x="2241550" y="7345363"/>
            <a:ext cx="396875" cy="133350"/>
            <a:chOff x="6016" y="1863"/>
            <a:chExt cx="250" cy="84"/>
          </a:xfrm>
        </p:grpSpPr>
        <p:sp>
          <p:nvSpPr>
            <p:cNvPr id="20549" name="WordArt 69">
              <a:extLst>
                <a:ext uri="{FF2B5EF4-FFF2-40B4-BE49-F238E27FC236}">
                  <a16:creationId xmlns:a16="http://schemas.microsoft.com/office/drawing/2014/main" id="{93A40377-95B1-490D-AE3D-7920A1B16B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6" y="186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五島市</a:t>
              </a:r>
            </a:p>
          </p:txBody>
        </p:sp>
        <p:sp>
          <p:nvSpPr>
            <p:cNvPr id="20550" name="WordArt 70">
              <a:extLst>
                <a:ext uri="{FF2B5EF4-FFF2-40B4-BE49-F238E27FC236}">
                  <a16:creationId xmlns:a16="http://schemas.microsoft.com/office/drawing/2014/main" id="{83BFFCB9-EBA3-4DB0-BE19-4AD4EC182D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186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五島市</a:t>
              </a:r>
            </a:p>
          </p:txBody>
        </p:sp>
      </p:grpSp>
      <p:grpSp>
        <p:nvGrpSpPr>
          <p:cNvPr id="20551" name="Group 71">
            <a:extLst>
              <a:ext uri="{FF2B5EF4-FFF2-40B4-BE49-F238E27FC236}">
                <a16:creationId xmlns:a16="http://schemas.microsoft.com/office/drawing/2014/main" id="{C8AA16A0-1BDA-4100-92F4-AD7E8280C64B}"/>
              </a:ext>
            </a:extLst>
          </p:cNvPr>
          <p:cNvGrpSpPr>
            <a:grpSpLocks/>
          </p:cNvGrpSpPr>
          <p:nvPr/>
        </p:nvGrpSpPr>
        <p:grpSpPr bwMode="auto">
          <a:xfrm>
            <a:off x="7912100" y="5184775"/>
            <a:ext cx="396875" cy="133350"/>
            <a:chOff x="6447" y="1863"/>
            <a:chExt cx="250" cy="84"/>
          </a:xfrm>
        </p:grpSpPr>
        <p:sp>
          <p:nvSpPr>
            <p:cNvPr id="20552" name="WordArt 72">
              <a:extLst>
                <a:ext uri="{FF2B5EF4-FFF2-40B4-BE49-F238E27FC236}">
                  <a16:creationId xmlns:a16="http://schemas.microsoft.com/office/drawing/2014/main" id="{B5146AEE-972F-40BE-B41D-6B03869DB4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7" y="186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西海市</a:t>
              </a:r>
            </a:p>
          </p:txBody>
        </p:sp>
        <p:sp>
          <p:nvSpPr>
            <p:cNvPr id="20553" name="WordArt 73">
              <a:extLst>
                <a:ext uri="{FF2B5EF4-FFF2-40B4-BE49-F238E27FC236}">
                  <a16:creationId xmlns:a16="http://schemas.microsoft.com/office/drawing/2014/main" id="{0061D457-D6D8-40CE-A6BC-DA1C5831D17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8" y="186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西海市</a:t>
              </a:r>
            </a:p>
          </p:txBody>
        </p:sp>
      </p:grpSp>
      <p:grpSp>
        <p:nvGrpSpPr>
          <p:cNvPr id="20554" name="Group 74">
            <a:extLst>
              <a:ext uri="{FF2B5EF4-FFF2-40B4-BE49-F238E27FC236}">
                <a16:creationId xmlns:a16="http://schemas.microsoft.com/office/drawing/2014/main" id="{01E2E399-B18D-4C23-851B-587BB8AF37FB}"/>
              </a:ext>
            </a:extLst>
          </p:cNvPr>
          <p:cNvGrpSpPr>
            <a:grpSpLocks/>
          </p:cNvGrpSpPr>
          <p:nvPr/>
        </p:nvGrpSpPr>
        <p:grpSpPr bwMode="auto">
          <a:xfrm>
            <a:off x="3795713" y="5454650"/>
            <a:ext cx="530225" cy="133350"/>
            <a:chOff x="7263" y="2090"/>
            <a:chExt cx="334" cy="84"/>
          </a:xfrm>
        </p:grpSpPr>
        <p:sp>
          <p:nvSpPr>
            <p:cNvPr id="20555" name="WordArt 75">
              <a:extLst>
                <a:ext uri="{FF2B5EF4-FFF2-40B4-BE49-F238E27FC236}">
                  <a16:creationId xmlns:a16="http://schemas.microsoft.com/office/drawing/2014/main" id="{18A51634-E46D-49BA-91EE-15438C8F7D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3" y="209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新上五島町</a:t>
              </a:r>
            </a:p>
          </p:txBody>
        </p:sp>
        <p:sp>
          <p:nvSpPr>
            <p:cNvPr id="20556" name="WordArt 76">
              <a:extLst>
                <a:ext uri="{FF2B5EF4-FFF2-40B4-BE49-F238E27FC236}">
                  <a16:creationId xmlns:a16="http://schemas.microsoft.com/office/drawing/2014/main" id="{334B31A0-C181-493E-AE19-3CDBBE1881A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64" y="209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新上五島町</a:t>
              </a:r>
            </a:p>
          </p:txBody>
        </p:sp>
      </p:grpSp>
      <p:grpSp>
        <p:nvGrpSpPr>
          <p:cNvPr id="20557" name="Group 77">
            <a:extLst>
              <a:ext uri="{FF2B5EF4-FFF2-40B4-BE49-F238E27FC236}">
                <a16:creationId xmlns:a16="http://schemas.microsoft.com/office/drawing/2014/main" id="{5EDEE9E8-118E-4A4E-821B-5A230C336632}"/>
              </a:ext>
            </a:extLst>
          </p:cNvPr>
          <p:cNvGrpSpPr>
            <a:grpSpLocks/>
          </p:cNvGrpSpPr>
          <p:nvPr/>
        </p:nvGrpSpPr>
        <p:grpSpPr bwMode="auto">
          <a:xfrm>
            <a:off x="11153775" y="6892925"/>
            <a:ext cx="396875" cy="133350"/>
            <a:chOff x="6016" y="2090"/>
            <a:chExt cx="250" cy="84"/>
          </a:xfrm>
        </p:grpSpPr>
        <p:sp>
          <p:nvSpPr>
            <p:cNvPr id="20558" name="WordArt 78">
              <a:extLst>
                <a:ext uri="{FF2B5EF4-FFF2-40B4-BE49-F238E27FC236}">
                  <a16:creationId xmlns:a16="http://schemas.microsoft.com/office/drawing/2014/main" id="{7FFC9C54-9CAB-4CDA-A1FC-0C450D7134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6" y="20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雲仙市</a:t>
              </a:r>
            </a:p>
          </p:txBody>
        </p:sp>
        <p:sp>
          <p:nvSpPr>
            <p:cNvPr id="20559" name="WordArt 79">
              <a:extLst>
                <a:ext uri="{FF2B5EF4-FFF2-40B4-BE49-F238E27FC236}">
                  <a16:creationId xmlns:a16="http://schemas.microsoft.com/office/drawing/2014/main" id="{55E87479-A5E0-4588-8FF4-86B1AE06D5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7" y="20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雲仙市</a:t>
              </a:r>
            </a:p>
          </p:txBody>
        </p:sp>
      </p:grpSp>
      <p:grpSp>
        <p:nvGrpSpPr>
          <p:cNvPr id="20560" name="Group 80">
            <a:extLst>
              <a:ext uri="{FF2B5EF4-FFF2-40B4-BE49-F238E27FC236}">
                <a16:creationId xmlns:a16="http://schemas.microsoft.com/office/drawing/2014/main" id="{5D32A3F9-54A7-4FFE-A113-59B355DE8BF2}"/>
              </a:ext>
            </a:extLst>
          </p:cNvPr>
          <p:cNvGrpSpPr>
            <a:grpSpLocks/>
          </p:cNvGrpSpPr>
          <p:nvPr/>
        </p:nvGrpSpPr>
        <p:grpSpPr bwMode="auto">
          <a:xfrm>
            <a:off x="9739313" y="6624638"/>
            <a:ext cx="396875" cy="133350"/>
            <a:chOff x="6447" y="2090"/>
            <a:chExt cx="250" cy="84"/>
          </a:xfrm>
        </p:grpSpPr>
        <p:sp>
          <p:nvSpPr>
            <p:cNvPr id="20561" name="WordArt 81">
              <a:extLst>
                <a:ext uri="{FF2B5EF4-FFF2-40B4-BE49-F238E27FC236}">
                  <a16:creationId xmlns:a16="http://schemas.microsoft.com/office/drawing/2014/main" id="{9285C59B-EC1E-4B8D-B251-0E351D96351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7" y="20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長与町</a:t>
              </a:r>
            </a:p>
          </p:txBody>
        </p:sp>
        <p:sp>
          <p:nvSpPr>
            <p:cNvPr id="20562" name="WordArt 82">
              <a:extLst>
                <a:ext uri="{FF2B5EF4-FFF2-40B4-BE49-F238E27FC236}">
                  <a16:creationId xmlns:a16="http://schemas.microsoft.com/office/drawing/2014/main" id="{B2B95E51-AF60-43F4-A5A5-B35182CFDF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8" y="20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長与町</a:t>
              </a:r>
            </a:p>
          </p:txBody>
        </p:sp>
      </p:grpSp>
      <p:grpSp>
        <p:nvGrpSpPr>
          <p:cNvPr id="20563" name="Group 83">
            <a:extLst>
              <a:ext uri="{FF2B5EF4-FFF2-40B4-BE49-F238E27FC236}">
                <a16:creationId xmlns:a16="http://schemas.microsoft.com/office/drawing/2014/main" id="{7AED440F-17D2-4239-878F-E5F6B7E0C25D}"/>
              </a:ext>
            </a:extLst>
          </p:cNvPr>
          <p:cNvGrpSpPr>
            <a:grpSpLocks/>
          </p:cNvGrpSpPr>
          <p:nvPr/>
        </p:nvGrpSpPr>
        <p:grpSpPr bwMode="auto">
          <a:xfrm>
            <a:off x="9191625" y="6624638"/>
            <a:ext cx="396875" cy="133350"/>
            <a:chOff x="6137" y="2400"/>
            <a:chExt cx="250" cy="84"/>
          </a:xfrm>
        </p:grpSpPr>
        <p:sp>
          <p:nvSpPr>
            <p:cNvPr id="20564" name="WordArt 84">
              <a:extLst>
                <a:ext uri="{FF2B5EF4-FFF2-40B4-BE49-F238E27FC236}">
                  <a16:creationId xmlns:a16="http://schemas.microsoft.com/office/drawing/2014/main" id="{90DED4B3-A215-4346-A6D8-02DBDAB800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37" y="240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時津町</a:t>
              </a:r>
            </a:p>
          </p:txBody>
        </p:sp>
        <p:sp>
          <p:nvSpPr>
            <p:cNvPr id="20565" name="WordArt 85">
              <a:extLst>
                <a:ext uri="{FF2B5EF4-FFF2-40B4-BE49-F238E27FC236}">
                  <a16:creationId xmlns:a16="http://schemas.microsoft.com/office/drawing/2014/main" id="{B89427C2-B4E8-4106-A691-D2AC1BDDBD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38" y="240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時津町</a:t>
              </a:r>
            </a:p>
          </p:txBody>
        </p:sp>
      </p:grpSp>
      <p:grpSp>
        <p:nvGrpSpPr>
          <p:cNvPr id="20566" name="Group 86">
            <a:extLst>
              <a:ext uri="{FF2B5EF4-FFF2-40B4-BE49-F238E27FC236}">
                <a16:creationId xmlns:a16="http://schemas.microsoft.com/office/drawing/2014/main" id="{B627B30D-D266-4FC3-B9FF-DE27C0E537C8}"/>
              </a:ext>
            </a:extLst>
          </p:cNvPr>
          <p:cNvGrpSpPr>
            <a:grpSpLocks/>
          </p:cNvGrpSpPr>
          <p:nvPr/>
        </p:nvGrpSpPr>
        <p:grpSpPr bwMode="auto">
          <a:xfrm>
            <a:off x="8902700" y="4554538"/>
            <a:ext cx="396875" cy="133350"/>
            <a:chOff x="6568" y="2400"/>
            <a:chExt cx="250" cy="84"/>
          </a:xfrm>
        </p:grpSpPr>
        <p:sp>
          <p:nvSpPr>
            <p:cNvPr id="20567" name="WordArt 87">
              <a:extLst>
                <a:ext uri="{FF2B5EF4-FFF2-40B4-BE49-F238E27FC236}">
                  <a16:creationId xmlns:a16="http://schemas.microsoft.com/office/drawing/2014/main" id="{D1B7AB01-1054-4EA5-A6B0-556A44FD23C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68" y="240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川棚町</a:t>
              </a:r>
            </a:p>
          </p:txBody>
        </p:sp>
        <p:sp>
          <p:nvSpPr>
            <p:cNvPr id="20568" name="WordArt 88">
              <a:extLst>
                <a:ext uri="{FF2B5EF4-FFF2-40B4-BE49-F238E27FC236}">
                  <a16:creationId xmlns:a16="http://schemas.microsoft.com/office/drawing/2014/main" id="{C76FA039-BD5A-477B-9E6F-2D3297C2D3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69" y="240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川棚町</a:t>
              </a:r>
            </a:p>
          </p:txBody>
        </p:sp>
      </p:grpSp>
      <p:grpSp>
        <p:nvGrpSpPr>
          <p:cNvPr id="20569" name="Group 89">
            <a:extLst>
              <a:ext uri="{FF2B5EF4-FFF2-40B4-BE49-F238E27FC236}">
                <a16:creationId xmlns:a16="http://schemas.microsoft.com/office/drawing/2014/main" id="{50977914-179E-4383-87DA-9E8446737B23}"/>
              </a:ext>
            </a:extLst>
          </p:cNvPr>
          <p:cNvGrpSpPr>
            <a:grpSpLocks/>
          </p:cNvGrpSpPr>
          <p:nvPr/>
        </p:nvGrpSpPr>
        <p:grpSpPr bwMode="auto">
          <a:xfrm>
            <a:off x="7480300" y="3225800"/>
            <a:ext cx="396875" cy="133350"/>
            <a:chOff x="6568" y="2657"/>
            <a:chExt cx="250" cy="84"/>
          </a:xfrm>
        </p:grpSpPr>
        <p:sp>
          <p:nvSpPr>
            <p:cNvPr id="20570" name="WordArt 90">
              <a:extLst>
                <a:ext uri="{FF2B5EF4-FFF2-40B4-BE49-F238E27FC236}">
                  <a16:creationId xmlns:a16="http://schemas.microsoft.com/office/drawing/2014/main" id="{330B708C-24BF-48FE-ACB9-7C5318C40B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68" y="265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佐々町</a:t>
              </a:r>
            </a:p>
          </p:txBody>
        </p:sp>
        <p:sp>
          <p:nvSpPr>
            <p:cNvPr id="20571" name="WordArt 91">
              <a:extLst>
                <a:ext uri="{FF2B5EF4-FFF2-40B4-BE49-F238E27FC236}">
                  <a16:creationId xmlns:a16="http://schemas.microsoft.com/office/drawing/2014/main" id="{F30CD6BA-C9A8-4F4A-95C2-98D08CB489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69" y="265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佐々町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1522</TotalTime>
  <Words>368</Words>
  <PresentationFormat>A3 297x420 mm</PresentationFormat>
  <Paragraphs>336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2" baseType="lpstr">
      <vt:lpstr>Calibri</vt:lpstr>
      <vt:lpstr>ＭＳ Ｐゴシック</vt:lpstr>
      <vt:lpstr>Arial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長崎県の地図</dc:title>
  <dc:subject>長崎県の地図</dc:subject>
  <dc:creator>digipot.net</dc:creator>
  <cp:revision>1</cp:revision>
  <dcterms:created xsi:type="dcterms:W3CDTF">2011-09-01T12:09:10Z</dcterms:created>
  <dcterms:modified xsi:type="dcterms:W3CDTF">2019-01-28T01:59:34Z</dcterms:modified>
  <cp:version>1</cp:version>
</cp:coreProperties>
</file>